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activeX/activeX1.xml" ContentType="application/vnd.ms-office.activeX+xml"/>
  <Override PartName="/ppt/notesSlides/notesSlide9.xml" ContentType="application/vnd.openxmlformats-officedocument.presentationml.notesSlide+xml"/>
  <Override PartName="/ppt/activeX/activeX2.xml" ContentType="application/vnd.ms-office.activeX+xml"/>
  <Override PartName="/ppt/activeX/activeX3.xml" ContentType="application/vnd.ms-office.activeX+xml"/>
  <Override PartName="/ppt/notesSlides/notesSlide10.xml" ContentType="application/vnd.openxmlformats-officedocument.presentationml.notesSlide+xml"/>
  <Override PartName="/ppt/activeX/activeX4.xml" ContentType="application/vnd.ms-office.activeX+xml"/>
  <Override PartName="/ppt/activeX/activeX5.xml" ContentType="application/vnd.ms-office.activeX+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21.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22.xml" ContentType="application/vnd.openxmlformats-officedocument.presentationml.notesSlide+xml"/>
  <Override PartName="/ppt/activeX/activeX6.xml" ContentType="application/vnd.ms-office.activeX+xml"/>
  <Override PartName="/ppt/notesSlides/notesSlide23.xml" ContentType="application/vnd.openxmlformats-officedocument.presentationml.notesSlide+xml"/>
  <Override PartName="/ppt/activeX/activeX7.xml" ContentType="application/vnd.ms-office.activeX+xml"/>
  <Override PartName="/ppt/notesSlides/notesSlide24.xml" ContentType="application/vnd.openxmlformats-officedocument.presentationml.notesSlide+xml"/>
  <Override PartName="/ppt/activeX/activeX8.xml" ContentType="application/vnd.ms-office.activeX+xml"/>
  <Override PartName="/ppt/notesSlides/notesSlide25.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notesSlides/notesSlide26.xml" ContentType="application/vnd.openxmlformats-officedocument.presentationml.notesSlide+xml"/>
  <Override PartName="/ppt/embeddings/oleObject26.bin" ContentType="application/vnd.openxmlformats-officedocument.oleObject"/>
  <Override PartName="/ppt/activeX/activeX9.xml" ContentType="application/vnd.ms-office.activeX+xml"/>
  <Override PartName="/ppt/notesSlides/notesSlide27.xml" ContentType="application/vnd.openxmlformats-officedocument.presentationml.notesSlide+xml"/>
  <Override PartName="/ppt/embeddings/oleObject27.bin" ContentType="application/vnd.openxmlformats-officedocument.oleObject"/>
  <Override PartName="/ppt/notesSlides/notesSlide28.xml" ContentType="application/vnd.openxmlformats-officedocument.presentationml.notesSlide+xml"/>
  <Override PartName="/ppt/embeddings/oleObject28.bin" ContentType="application/vnd.openxmlformats-officedocument.oleObject"/>
  <Override PartName="/ppt/embeddings/oleObject29.bin" ContentType="application/vnd.openxmlformats-officedocument.oleObject"/>
  <Override PartName="/ppt/activeX/activeX10.xml" ContentType="application/vnd.ms-office.activeX+xml"/>
  <Override PartName="/ppt/notesSlides/notesSlide29.xml" ContentType="application/vnd.openxmlformats-officedocument.presentationml.notesSlide+xml"/>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activeX/activeX11.xml" ContentType="application/vnd.ms-office.activeX+xml"/>
  <Override PartName="/ppt/notesSlides/notesSlide30.xml" ContentType="application/vnd.openxmlformats-officedocument.presentationml.notesSlide+xml"/>
  <Override PartName="/ppt/embeddings/oleObject39.bin" ContentType="application/vnd.openxmlformats-officedocument.oleObject"/>
  <Override PartName="/ppt/embeddings/oleObject40.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41.bin" ContentType="application/vnd.openxmlformats-officedocument.oleObject"/>
  <Override PartName="/ppt/notesSlides/notesSlide33.xml" ContentType="application/vnd.openxmlformats-officedocument.presentationml.notesSlide+xml"/>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notesSlides/notesSlide36.xml" ContentType="application/vnd.openxmlformats-officedocument.presentationml.notesSlide+xml"/>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notesSlides/notesSlide37.xml" ContentType="application/vnd.openxmlformats-officedocument.presentationml.notesSlide+xml"/>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notesSlides/notesSlide38.xml" ContentType="application/vnd.openxmlformats-officedocument.presentationml.notesSlide+xml"/>
  <Override PartName="/ppt/embeddings/oleObject59.bin" ContentType="application/vnd.openxmlformats-officedocument.oleObject"/>
  <Override PartName="/ppt/embeddings/oleObject60.bin" ContentType="application/vnd.openxmlformats-officedocument.oleObject"/>
  <Override PartName="/ppt/notesSlides/notesSlide39.xml" ContentType="application/vnd.openxmlformats-officedocument.presentationml.notesSlide+xml"/>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46"/>
  </p:notesMasterIdLst>
  <p:sldIdLst>
    <p:sldId id="364" r:id="rId3"/>
    <p:sldId id="366" r:id="rId4"/>
    <p:sldId id="355" r:id="rId5"/>
    <p:sldId id="257" r:id="rId6"/>
    <p:sldId id="290" r:id="rId7"/>
    <p:sldId id="292" r:id="rId8"/>
    <p:sldId id="293" r:id="rId9"/>
    <p:sldId id="295" r:id="rId10"/>
    <p:sldId id="348" r:id="rId11"/>
    <p:sldId id="298" r:id="rId12"/>
    <p:sldId id="299" r:id="rId13"/>
    <p:sldId id="301" r:id="rId14"/>
    <p:sldId id="302" r:id="rId15"/>
    <p:sldId id="303" r:id="rId16"/>
    <p:sldId id="305" r:id="rId17"/>
    <p:sldId id="306" r:id="rId18"/>
    <p:sldId id="356" r:id="rId19"/>
    <p:sldId id="308" r:id="rId20"/>
    <p:sldId id="310" r:id="rId21"/>
    <p:sldId id="339" r:id="rId22"/>
    <p:sldId id="340" r:id="rId23"/>
    <p:sldId id="357" r:id="rId24"/>
    <p:sldId id="317" r:id="rId25"/>
    <p:sldId id="318" r:id="rId26"/>
    <p:sldId id="319" r:id="rId27"/>
    <p:sldId id="320" r:id="rId28"/>
    <p:sldId id="321" r:id="rId29"/>
    <p:sldId id="322" r:id="rId30"/>
    <p:sldId id="323" r:id="rId31"/>
    <p:sldId id="324" r:id="rId32"/>
    <p:sldId id="325" r:id="rId33"/>
    <p:sldId id="326" r:id="rId34"/>
    <p:sldId id="354" r:id="rId35"/>
    <p:sldId id="358" r:id="rId36"/>
    <p:sldId id="329" r:id="rId37"/>
    <p:sldId id="330" r:id="rId38"/>
    <p:sldId id="331" r:id="rId39"/>
    <p:sldId id="332" r:id="rId40"/>
    <p:sldId id="359" r:id="rId41"/>
    <p:sldId id="367" r:id="rId42"/>
    <p:sldId id="368" r:id="rId43"/>
    <p:sldId id="362" r:id="rId44"/>
    <p:sldId id="363" r:id="rId45"/>
  </p:sldIdLst>
  <p:sldSz cx="9144000" cy="6858000" type="screen4x3"/>
  <p:notesSz cx="6858000" cy="9144000"/>
  <p:custDataLst>
    <p:tags r:id="rId47"/>
  </p:custDataLst>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CCCC"/>
    <a:srgbClr val="005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7" autoAdjust="0"/>
    <p:restoredTop sz="94660"/>
  </p:normalViewPr>
  <p:slideViewPr>
    <p:cSldViewPr>
      <p:cViewPr varScale="1">
        <p:scale>
          <a:sx n="74" d="100"/>
          <a:sy n="74" d="100"/>
        </p:scale>
        <p:origin x="-123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10.xml><?xml version="1.0" encoding="utf-8"?>
<ax:ocx xmlns:ax="http://schemas.microsoft.com/office/2006/activeX" xmlns:r="http://schemas.openxmlformats.org/officeDocument/2006/relationships" ax:classid="{D27CDB6E-AE6D-11CF-96B8-444553540000}" ax:persistence="persistStorage" r:id="rId1"/>
</file>

<file path=ppt/activeX/activeX1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activeX/activeX7.xml><?xml version="1.0" encoding="utf-8"?>
<ax:ocx xmlns:ax="http://schemas.microsoft.com/office/2006/activeX" xmlns:r="http://schemas.openxmlformats.org/officeDocument/2006/relationships" ax:classid="{D27CDB6E-AE6D-11CF-96B8-444553540000}" ax:persistence="persistStorage" r:id="rId1"/>
</file>

<file path=ppt/activeX/activeX8.xml><?xml version="1.0" encoding="utf-8"?>
<ax:ocx xmlns:ax="http://schemas.microsoft.com/office/2006/activeX" xmlns:r="http://schemas.openxmlformats.org/officeDocument/2006/relationships" ax:classid="{D27CDB6E-AE6D-11CF-96B8-444553540000}" ax:persistence="persistStorage" r:id="rId1"/>
</file>

<file path=ppt/activeX/activeX9.xml><?xml version="1.0" encoding="utf-8"?>
<ax:ocx xmlns:ax="http://schemas.microsoft.com/office/2006/activeX" xmlns:r="http://schemas.openxmlformats.org/officeDocument/2006/relationships" ax:classid="{D27CDB6E-AE6D-11CF-96B8-444553540000}" ax:persistence="persistStorage" r:id="rId1"/>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A73B24-4553-4980-995B-86101B2E9FF1}" type="doc">
      <dgm:prSet loTypeId="urn:microsoft.com/office/officeart/2005/8/layout/radial1" loCatId="relationship" qsTypeId="urn:microsoft.com/office/officeart/2005/8/quickstyle/3d1" qsCatId="3D" csTypeId="urn:microsoft.com/office/officeart/2005/8/colors/colorful2" csCatId="colorful" phldr="1"/>
      <dgm:spPr/>
    </dgm:pt>
    <dgm:pt modelId="{03148F2A-B447-479D-8BF5-7972922EDF1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err="1" smtClean="0">
              <a:ln/>
              <a:effectLst/>
              <a:latin typeface="+mn-lt"/>
            </a:rPr>
            <a:t>Fizika</a:t>
          </a:r>
          <a:endParaRPr kumimoji="0" lang="ru-RU" b="1" i="0" u="none" strike="noStrike" cap="none" normalizeH="0" baseline="0" dirty="0" smtClean="0">
            <a:ln/>
            <a:effectLst/>
            <a:latin typeface="+mn-lt"/>
          </a:endParaRPr>
        </a:p>
      </dgm:t>
    </dgm:pt>
    <dgm:pt modelId="{A75A8D32-C74F-4F60-90B7-253FC533D316}" type="parTrans" cxnId="{6A855B2B-390E-4908-83FC-8246AAAC71E9}">
      <dgm:prSet/>
      <dgm:spPr/>
      <dgm:t>
        <a:bodyPr/>
        <a:lstStyle/>
        <a:p>
          <a:endParaRPr lang="ru-RU"/>
        </a:p>
      </dgm:t>
    </dgm:pt>
    <dgm:pt modelId="{29BC852A-8548-4A2D-AAD4-AC3F133103B3}" type="sibTrans" cxnId="{6A855B2B-390E-4908-83FC-8246AAAC71E9}">
      <dgm:prSet/>
      <dgm:spPr/>
      <dgm:t>
        <a:bodyPr/>
        <a:lstStyle/>
        <a:p>
          <a:endParaRPr lang="ru-RU"/>
        </a:p>
      </dgm:t>
    </dgm:pt>
    <dgm:pt modelId="{14EDEBFF-2649-45F8-A7BD-5AFCFC391BDF}">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effectLst/>
              <a:latin typeface="+mn-lt"/>
            </a:rPr>
            <a:t>Elektrotexnika</a:t>
          </a:r>
          <a:endParaRPr kumimoji="0" lang="ru-RU" sz="1800" b="1" i="0" u="none" strike="noStrike" cap="none" normalizeH="0" baseline="0" dirty="0" smtClean="0">
            <a:ln/>
            <a:effectLst/>
            <a:latin typeface="+mn-lt"/>
            <a:cs typeface="Times New Roman" pitchFamily="18" charset="0"/>
          </a:endParaRPr>
        </a:p>
      </dgm:t>
    </dgm:pt>
    <dgm:pt modelId="{C4068017-8A28-402D-9A95-E40704259EFE}" type="parTrans" cxnId="{7B3AE988-6308-4A1C-8EA4-65EA2AD2930F}">
      <dgm:prSet/>
      <dgm:spPr/>
      <dgm:t>
        <a:bodyPr/>
        <a:lstStyle/>
        <a:p>
          <a:endParaRPr lang="ru-RU"/>
        </a:p>
      </dgm:t>
    </dgm:pt>
    <dgm:pt modelId="{B4F67368-F7AA-4F28-8079-3EDDC5FE6DDF}" type="sibTrans" cxnId="{7B3AE988-6308-4A1C-8EA4-65EA2AD2930F}">
      <dgm:prSet/>
      <dgm:spPr/>
      <dgm:t>
        <a:bodyPr/>
        <a:lstStyle/>
        <a:p>
          <a:endParaRPr lang="ru-RU"/>
        </a:p>
      </dgm:t>
    </dgm:pt>
    <dgm:pt modelId="{09921546-BDDD-4977-840C-B9CEE9EFBF47}">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effectLst/>
              <a:latin typeface="+mn-lt"/>
            </a:rPr>
            <a:t>Radioelektronika</a:t>
          </a:r>
          <a:endParaRPr kumimoji="0" lang="ru-RU" sz="1800" b="1" i="0" u="none" strike="noStrike" cap="none" normalizeH="0" baseline="0" dirty="0" smtClean="0">
            <a:ln/>
            <a:effectLst/>
            <a:latin typeface="+mn-lt"/>
            <a:cs typeface="Times New Roman" pitchFamily="18" charset="0"/>
          </a:endParaRPr>
        </a:p>
      </dgm:t>
    </dgm:pt>
    <dgm:pt modelId="{69FA2278-1BFD-4E47-B08E-945F1CD70713}" type="parTrans" cxnId="{3DED6FC1-C5E5-4C17-B46C-E3EC25A5D7FA}">
      <dgm:prSet/>
      <dgm:spPr/>
      <dgm:t>
        <a:bodyPr/>
        <a:lstStyle/>
        <a:p>
          <a:endParaRPr lang="ru-RU"/>
        </a:p>
      </dgm:t>
    </dgm:pt>
    <dgm:pt modelId="{762F51C5-FD11-4080-83F4-C97AAFA7CE5F}" type="sibTrans" cxnId="{3DED6FC1-C5E5-4C17-B46C-E3EC25A5D7FA}">
      <dgm:prSet/>
      <dgm:spPr/>
      <dgm:t>
        <a:bodyPr/>
        <a:lstStyle/>
        <a:p>
          <a:endParaRPr lang="ru-RU"/>
        </a:p>
      </dgm:t>
    </dgm:pt>
    <dgm:pt modelId="{783C428A-AD96-4171-8899-95C4D6D4CDCE}">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effectLst/>
              <a:latin typeface="+mn-lt"/>
              <a:cs typeface="Times New Roman" pitchFamily="18" charset="0"/>
            </a:rPr>
            <a:t> </a:t>
          </a:r>
          <a:r>
            <a:rPr kumimoji="0" lang="en-US" sz="1800" b="1" i="0" u="none" strike="noStrike" cap="none" normalizeH="0" baseline="0" dirty="0" err="1" smtClean="0">
              <a:ln/>
              <a:effectLst/>
              <a:latin typeface="+mn-lt"/>
              <a:cs typeface="Times New Roman" pitchFamily="18" charset="0"/>
            </a:rPr>
            <a:t>Mashina</a:t>
          </a:r>
          <a:r>
            <a:rPr kumimoji="0" lang="en-US" sz="1800" b="1" i="0" u="none" strike="noStrike" cap="none" normalizeH="0" baseline="0" dirty="0" smtClean="0">
              <a:ln/>
              <a:effectLst/>
              <a:latin typeface="+mn-lt"/>
              <a:cs typeface="Times New Roman" pitchFamily="18" charset="0"/>
            </a:rPr>
            <a:t> </a:t>
          </a:r>
          <a:r>
            <a:rPr kumimoji="0" lang="en-US" sz="1800" b="1" i="0" u="none" strike="noStrike" cap="none" normalizeH="0" baseline="0" dirty="0" err="1" smtClean="0">
              <a:ln/>
              <a:effectLst/>
              <a:latin typeface="+mn-lt"/>
              <a:cs typeface="Times New Roman" pitchFamily="18" charset="0"/>
            </a:rPr>
            <a:t>hám</a:t>
          </a:r>
          <a:r>
            <a:rPr kumimoji="0" lang="en-US" sz="1800" b="1" i="0" u="none" strike="noStrike" cap="none" normalizeH="0" baseline="0" dirty="0" smtClean="0">
              <a:ln/>
              <a:effectLst/>
              <a:latin typeface="+mn-lt"/>
              <a:cs typeface="Times New Roman" pitchFamily="18" charset="0"/>
            </a:rPr>
            <a:t> </a:t>
          </a:r>
          <a:r>
            <a:rPr kumimoji="0" lang="en-US" sz="1800" b="1" i="0" u="none" strike="noStrike" cap="none" normalizeH="0" baseline="0" dirty="0" err="1" smtClean="0">
              <a:ln/>
              <a:effectLst/>
              <a:latin typeface="+mn-lt"/>
              <a:cs typeface="Times New Roman" pitchFamily="18" charset="0"/>
            </a:rPr>
            <a:t>mexanizmler</a:t>
          </a:r>
          <a:r>
            <a:rPr kumimoji="0" lang="en-US" sz="1800" b="1" i="0" u="none" strike="noStrike" cap="none" normalizeH="0" baseline="0" dirty="0" smtClean="0">
              <a:ln/>
              <a:effectLst/>
              <a:latin typeface="+mn-lt"/>
              <a:cs typeface="Times New Roman" pitchFamily="18" charset="0"/>
            </a:rPr>
            <a:t> </a:t>
          </a:r>
          <a:endParaRPr kumimoji="0" lang="ru-RU" sz="1800" b="1" i="0" u="none" strike="noStrike" cap="none" normalizeH="0" baseline="0" dirty="0" smtClean="0">
            <a:ln/>
            <a:effectLst/>
            <a:latin typeface="+mn-lt"/>
            <a:cs typeface="Times New Roman" pitchFamily="18" charset="0"/>
          </a:endParaRPr>
        </a:p>
      </dgm:t>
    </dgm:pt>
    <dgm:pt modelId="{B0FA4B5C-4847-46F8-98C8-FAEAF7FDB0B0}" type="parTrans" cxnId="{4F89E5E1-6CFF-41D1-83D1-B3FF636E7D56}">
      <dgm:prSet/>
      <dgm:spPr/>
      <dgm:t>
        <a:bodyPr/>
        <a:lstStyle/>
        <a:p>
          <a:endParaRPr lang="ru-RU"/>
        </a:p>
      </dgm:t>
    </dgm:pt>
    <dgm:pt modelId="{EE3F0A58-7C85-4ABE-AFBF-1136BF08D2E6}" type="sibTrans" cxnId="{4F89E5E1-6CFF-41D1-83D1-B3FF636E7D56}">
      <dgm:prSet/>
      <dgm:spPr/>
      <dgm:t>
        <a:bodyPr/>
        <a:lstStyle/>
        <a:p>
          <a:endParaRPr lang="ru-RU"/>
        </a:p>
      </dgm:t>
    </dgm:pt>
    <dgm:pt modelId="{B112A50C-F9CD-4EDD-B35D-2553998C1AA7}">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effectLst/>
              <a:latin typeface="+mn-lt"/>
              <a:cs typeface="Times New Roman" pitchFamily="18" charset="0"/>
            </a:rPr>
            <a:t>Quyash</a:t>
          </a:r>
          <a:r>
            <a:rPr kumimoji="0" lang="en-US" sz="1800" b="1" i="0" u="none" strike="noStrike" cap="none" normalizeH="0" baseline="0" dirty="0" smtClean="0">
              <a:ln/>
              <a:effectLst/>
              <a:latin typeface="+mn-lt"/>
              <a:cs typeface="Times New Roman" pitchFamily="18" charset="0"/>
            </a:rPr>
            <a:t> </a:t>
          </a:r>
          <a:r>
            <a:rPr kumimoji="0" lang="en-US" sz="1800" b="1" i="0" u="none" strike="noStrike" cap="none" normalizeH="0" baseline="0" dirty="0" err="1" smtClean="0">
              <a:ln/>
              <a:effectLst/>
              <a:latin typeface="+mn-lt"/>
              <a:cs typeface="Times New Roman" pitchFamily="18" charset="0"/>
            </a:rPr>
            <a:t>energetikas</a:t>
          </a:r>
          <a:r>
            <a:rPr lang="en-US" sz="1800" b="1" dirty="0" err="1" smtClean="0">
              <a:solidFill>
                <a:schemeClr val="bg1"/>
              </a:solidFill>
              <a:cs typeface="Times New Roman" pitchFamily="18" charset="0"/>
            </a:rPr>
            <a:t>ı</a:t>
          </a:r>
          <a:endParaRPr kumimoji="0" lang="ru-RU" sz="1800" b="1" i="0" u="none" strike="noStrike" cap="none" normalizeH="0" baseline="0" dirty="0" smtClean="0">
            <a:ln/>
            <a:solidFill>
              <a:schemeClr val="bg1"/>
            </a:solidFill>
            <a:effectLst/>
            <a:latin typeface="+mn-lt"/>
            <a:cs typeface="Times New Roman" pitchFamily="18" charset="0"/>
          </a:endParaRPr>
        </a:p>
      </dgm:t>
    </dgm:pt>
    <dgm:pt modelId="{C4F33C23-7BDE-42A3-8A6A-602C9D768724}" type="parTrans" cxnId="{7BB19547-9127-40F6-B0BD-361DEED38B3D}">
      <dgm:prSet/>
      <dgm:spPr/>
      <dgm:t>
        <a:bodyPr/>
        <a:lstStyle/>
        <a:p>
          <a:endParaRPr lang="ru-RU"/>
        </a:p>
      </dgm:t>
    </dgm:pt>
    <dgm:pt modelId="{88E46697-1F24-4E1A-9BB5-A502D4A8C9B0}" type="sibTrans" cxnId="{7BB19547-9127-40F6-B0BD-361DEED38B3D}">
      <dgm:prSet/>
      <dgm:spPr/>
      <dgm:t>
        <a:bodyPr/>
        <a:lstStyle/>
        <a:p>
          <a:endParaRPr lang="ru-RU"/>
        </a:p>
      </dgm:t>
    </dgm:pt>
    <dgm:pt modelId="{908F5FD6-120E-4313-B254-B6FB115FDEF8}">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800" b="1" baseline="0" dirty="0" err="1" smtClean="0">
              <a:latin typeface="+mn-lt"/>
              <a:cs typeface="Times New Roman" pitchFamily="18" charset="0"/>
            </a:rPr>
            <a:t>Telekommunikaciya</a:t>
          </a:r>
          <a:r>
            <a:rPr lang="en-US" sz="1800" b="1" baseline="0" dirty="0" smtClean="0">
              <a:latin typeface="+mn-lt"/>
              <a:cs typeface="Times New Roman" pitchFamily="18" charset="0"/>
            </a:rPr>
            <a:t> </a:t>
          </a:r>
          <a:r>
            <a:rPr lang="en-US" sz="1800" b="1" baseline="0" dirty="0" err="1" smtClean="0">
              <a:latin typeface="+mn-lt"/>
              <a:cs typeface="Times New Roman" pitchFamily="18" charset="0"/>
            </a:rPr>
            <a:t>hám</a:t>
          </a:r>
          <a:r>
            <a:rPr lang="en-US" sz="1800" b="1" baseline="0" dirty="0" smtClean="0">
              <a:latin typeface="+mn-lt"/>
              <a:cs typeface="Times New Roman" pitchFamily="18" charset="0"/>
            </a:rPr>
            <a:t> </a:t>
          </a:r>
          <a:r>
            <a:rPr lang="en-US" sz="1800" b="1" baseline="0" dirty="0" err="1" smtClean="0">
              <a:latin typeface="+mn-lt"/>
              <a:cs typeface="Times New Roman" pitchFamily="18" charset="0"/>
            </a:rPr>
            <a:t>radiobaylan</a:t>
          </a:r>
          <a:r>
            <a:rPr lang="en-US" sz="1800" b="1" dirty="0" err="1" smtClean="0">
              <a:solidFill>
                <a:schemeClr val="bg1"/>
              </a:solidFill>
              <a:cs typeface="Times New Roman" pitchFamily="18" charset="0"/>
            </a:rPr>
            <a:t>ı</a:t>
          </a:r>
          <a:r>
            <a:rPr lang="en-US" sz="1800" b="1" baseline="0" dirty="0" err="1" smtClean="0">
              <a:latin typeface="+mn-lt"/>
              <a:cs typeface="Times New Roman" pitchFamily="18" charset="0"/>
            </a:rPr>
            <a:t>s</a:t>
          </a:r>
          <a:endParaRPr kumimoji="0" lang="ru-RU" sz="1800" b="1" i="0" u="none" strike="noStrike" cap="none" normalizeH="0" baseline="0" dirty="0" smtClean="0">
            <a:ln/>
            <a:effectLst/>
            <a:latin typeface="+mn-lt"/>
          </a:endParaRPr>
        </a:p>
      </dgm:t>
    </dgm:pt>
    <dgm:pt modelId="{F0BD182D-B0E1-47C1-926C-5127E88F6159}" type="parTrans" cxnId="{5DAA509F-056D-4C15-968B-1C3EABE8B29D}">
      <dgm:prSet/>
      <dgm:spPr/>
      <dgm:t>
        <a:bodyPr/>
        <a:lstStyle/>
        <a:p>
          <a:endParaRPr lang="ru-RU"/>
        </a:p>
      </dgm:t>
    </dgm:pt>
    <dgm:pt modelId="{CA1D8F9C-7BC9-4938-8232-C30D6D249B7A}" type="sibTrans" cxnId="{5DAA509F-056D-4C15-968B-1C3EABE8B29D}">
      <dgm:prSet/>
      <dgm:spPr/>
      <dgm:t>
        <a:bodyPr/>
        <a:lstStyle/>
        <a:p>
          <a:endParaRPr lang="ru-RU"/>
        </a:p>
      </dgm:t>
    </dgm:pt>
    <dgm:pt modelId="{6A227103-A2F0-4272-9C5B-20DFE070DF7C}">
      <dgm:prSet custT="1"/>
      <dgm:spPr/>
      <dgm:t>
        <a:bodyPr/>
        <a:lstStyle/>
        <a:p>
          <a:pPr rtl="0"/>
          <a:r>
            <a:rPr kumimoji="0" lang="en-US" sz="1800" b="1" i="0" u="none" strike="noStrike" cap="none" normalizeH="0" baseline="0" dirty="0" err="1" smtClean="0">
              <a:ln/>
              <a:effectLst/>
              <a:latin typeface="+mn-lt"/>
              <a:cs typeface="Times New Roman" pitchFamily="18" charset="0"/>
            </a:rPr>
            <a:t>Energetika</a:t>
          </a:r>
          <a:endParaRPr lang="ru-RU" sz="1800" b="1" baseline="0" dirty="0">
            <a:latin typeface="+mn-lt"/>
            <a:cs typeface="Times New Roman" pitchFamily="18" charset="0"/>
          </a:endParaRPr>
        </a:p>
      </dgm:t>
    </dgm:pt>
    <dgm:pt modelId="{7614BCE0-C191-4163-94A1-FE70B69EB303}" type="parTrans" cxnId="{78885DB8-D0A1-4D6C-A95A-F8CA8B6F9CA8}">
      <dgm:prSet/>
      <dgm:spPr/>
      <dgm:t>
        <a:bodyPr/>
        <a:lstStyle/>
        <a:p>
          <a:endParaRPr lang="ru-RU"/>
        </a:p>
      </dgm:t>
    </dgm:pt>
    <dgm:pt modelId="{3EE01DA5-318C-4DA5-B3B9-85C8E999CB05}" type="sibTrans" cxnId="{78885DB8-D0A1-4D6C-A95A-F8CA8B6F9CA8}">
      <dgm:prSet/>
      <dgm:spPr/>
      <dgm:t>
        <a:bodyPr/>
        <a:lstStyle/>
        <a:p>
          <a:endParaRPr lang="ru-RU"/>
        </a:p>
      </dgm:t>
    </dgm:pt>
    <dgm:pt modelId="{F9EDDBFF-1307-4A69-94CF-04546608E1A9}">
      <dgm:prSet custT="1"/>
      <dgm:spPr/>
      <dgm:t>
        <a:bodyPr/>
        <a:lstStyle/>
        <a:p>
          <a:pPr rtl="0"/>
          <a:r>
            <a:rPr lang="en-US" sz="1800" b="1" baseline="0" dirty="0" err="1" smtClean="0">
              <a:latin typeface="+mn-lt"/>
              <a:cs typeface="Times New Roman" pitchFamily="18" charset="0"/>
            </a:rPr>
            <a:t>Nanotexnologiya</a:t>
          </a:r>
          <a:endParaRPr lang="ru-RU" sz="1800" b="1" baseline="0" dirty="0">
            <a:latin typeface="+mn-lt"/>
            <a:cs typeface="Times New Roman" pitchFamily="18" charset="0"/>
          </a:endParaRPr>
        </a:p>
      </dgm:t>
    </dgm:pt>
    <dgm:pt modelId="{85E38385-BC08-43A8-B206-86A5DD35C0A4}" type="parTrans" cxnId="{FBA5F572-C2DA-492A-BABD-1B15A12C7557}">
      <dgm:prSet/>
      <dgm:spPr/>
      <dgm:t>
        <a:bodyPr/>
        <a:lstStyle/>
        <a:p>
          <a:endParaRPr lang="ru-RU"/>
        </a:p>
      </dgm:t>
    </dgm:pt>
    <dgm:pt modelId="{C4BFD55D-D9B6-4C92-9F00-DF3BAD50F5D3}" type="sibTrans" cxnId="{FBA5F572-C2DA-492A-BABD-1B15A12C7557}">
      <dgm:prSet/>
      <dgm:spPr/>
      <dgm:t>
        <a:bodyPr/>
        <a:lstStyle/>
        <a:p>
          <a:endParaRPr lang="ru-RU"/>
        </a:p>
      </dgm:t>
    </dgm:pt>
    <dgm:pt modelId="{C081D18C-1FDF-4609-A31D-CD27FE7E9507}">
      <dgm:prSet custT="1"/>
      <dgm:spPr/>
      <dgm:t>
        <a:bodyPr/>
        <a:lstStyle/>
        <a:p>
          <a:pPr marR="0" rtl="0" eaLnBrk="1" fontAlgn="base" latinLnBrk="0" hangingPunct="1">
            <a:buClrTx/>
            <a:buSzTx/>
            <a:buFontTx/>
            <a:tabLst/>
          </a:pPr>
          <a:r>
            <a:rPr kumimoji="0" lang="en-US" sz="1800" b="1" i="0" u="none" strike="noStrike" cap="none" normalizeH="0" baseline="0" dirty="0" err="1" smtClean="0">
              <a:ln/>
              <a:effectLst/>
              <a:latin typeface="+mn-lt"/>
            </a:rPr>
            <a:t>Mikroelektronika</a:t>
          </a:r>
          <a:endParaRPr kumimoji="0" lang="ru-RU" sz="1800" b="1" i="0" u="none" strike="noStrike" cap="none" normalizeH="0" baseline="0" dirty="0" smtClean="0">
            <a:ln/>
            <a:effectLst/>
            <a:latin typeface="+mn-lt"/>
          </a:endParaRPr>
        </a:p>
      </dgm:t>
    </dgm:pt>
    <dgm:pt modelId="{393BB859-BB3B-4BB3-A8B1-967407E54B72}" type="parTrans" cxnId="{B6495817-6703-4774-A4C4-F37D9D61A459}">
      <dgm:prSet/>
      <dgm:spPr/>
      <dgm:t>
        <a:bodyPr/>
        <a:lstStyle/>
        <a:p>
          <a:endParaRPr lang="ru-RU"/>
        </a:p>
      </dgm:t>
    </dgm:pt>
    <dgm:pt modelId="{822D73EB-80B5-472C-8DE5-E94F1580A626}" type="sibTrans" cxnId="{B6495817-6703-4774-A4C4-F37D9D61A459}">
      <dgm:prSet/>
      <dgm:spPr/>
      <dgm:t>
        <a:bodyPr/>
        <a:lstStyle/>
        <a:p>
          <a:endParaRPr lang="ru-RU"/>
        </a:p>
      </dgm:t>
    </dgm:pt>
    <dgm:pt modelId="{A3CD2187-2F22-4D57-A7D0-23BD3C6B3A2B}" type="pres">
      <dgm:prSet presAssocID="{10A73B24-4553-4980-995B-86101B2E9FF1}" presName="cycle" presStyleCnt="0">
        <dgm:presLayoutVars>
          <dgm:chMax val="1"/>
          <dgm:dir/>
          <dgm:animLvl val="ctr"/>
          <dgm:resizeHandles val="exact"/>
        </dgm:presLayoutVars>
      </dgm:prSet>
      <dgm:spPr/>
    </dgm:pt>
    <dgm:pt modelId="{D594AD6E-3B32-4E6B-8910-D226B6F00B56}" type="pres">
      <dgm:prSet presAssocID="{03148F2A-B447-479D-8BF5-7972922EDF19}" presName="centerShape" presStyleLbl="node0" presStyleIdx="0" presStyleCnt="1"/>
      <dgm:spPr/>
      <dgm:t>
        <a:bodyPr/>
        <a:lstStyle/>
        <a:p>
          <a:endParaRPr lang="ru-RU"/>
        </a:p>
      </dgm:t>
    </dgm:pt>
    <dgm:pt modelId="{15102C90-B07C-459D-9C56-F4B9740AD496}" type="pres">
      <dgm:prSet presAssocID="{C4068017-8A28-402D-9A95-E40704259EFE}" presName="Name9" presStyleLbl="parChTrans1D2" presStyleIdx="0" presStyleCnt="8"/>
      <dgm:spPr/>
      <dgm:t>
        <a:bodyPr/>
        <a:lstStyle/>
        <a:p>
          <a:endParaRPr lang="ru-RU"/>
        </a:p>
      </dgm:t>
    </dgm:pt>
    <dgm:pt modelId="{7BD5CDD3-1B93-45AF-BC86-662EAA891ABB}" type="pres">
      <dgm:prSet presAssocID="{C4068017-8A28-402D-9A95-E40704259EFE}" presName="connTx" presStyleLbl="parChTrans1D2" presStyleIdx="0" presStyleCnt="8"/>
      <dgm:spPr/>
      <dgm:t>
        <a:bodyPr/>
        <a:lstStyle/>
        <a:p>
          <a:endParaRPr lang="ru-RU"/>
        </a:p>
      </dgm:t>
    </dgm:pt>
    <dgm:pt modelId="{26FA6909-4C0A-43AA-9507-776683CB9D0D}" type="pres">
      <dgm:prSet presAssocID="{14EDEBFF-2649-45F8-A7BD-5AFCFC391BDF}" presName="node" presStyleLbl="node1" presStyleIdx="0" presStyleCnt="8" custScaleX="212243">
        <dgm:presLayoutVars>
          <dgm:bulletEnabled val="1"/>
        </dgm:presLayoutVars>
      </dgm:prSet>
      <dgm:spPr>
        <a:prstGeom prst="round2DiagRect">
          <a:avLst/>
        </a:prstGeom>
      </dgm:spPr>
      <dgm:t>
        <a:bodyPr/>
        <a:lstStyle/>
        <a:p>
          <a:endParaRPr lang="ru-RU"/>
        </a:p>
      </dgm:t>
    </dgm:pt>
    <dgm:pt modelId="{1E89B57C-BD7A-423C-BB88-7CE75B846655}" type="pres">
      <dgm:prSet presAssocID="{69FA2278-1BFD-4E47-B08E-945F1CD70713}" presName="Name9" presStyleLbl="parChTrans1D2" presStyleIdx="1" presStyleCnt="8"/>
      <dgm:spPr/>
      <dgm:t>
        <a:bodyPr/>
        <a:lstStyle/>
        <a:p>
          <a:endParaRPr lang="ru-RU"/>
        </a:p>
      </dgm:t>
    </dgm:pt>
    <dgm:pt modelId="{66A19C75-60AE-43F7-889B-4BF3D6D731CE}" type="pres">
      <dgm:prSet presAssocID="{69FA2278-1BFD-4E47-B08E-945F1CD70713}" presName="connTx" presStyleLbl="parChTrans1D2" presStyleIdx="1" presStyleCnt="8"/>
      <dgm:spPr/>
      <dgm:t>
        <a:bodyPr/>
        <a:lstStyle/>
        <a:p>
          <a:endParaRPr lang="ru-RU"/>
        </a:p>
      </dgm:t>
    </dgm:pt>
    <dgm:pt modelId="{0242228C-57DF-4688-AB98-5FA5FD3B3DFD}" type="pres">
      <dgm:prSet presAssocID="{09921546-BDDD-4977-840C-B9CEE9EFBF47}" presName="node" presStyleLbl="node1" presStyleIdx="1" presStyleCnt="8" custScaleX="188088" custRadScaleRad="156238" custRadScaleInc="77494">
        <dgm:presLayoutVars>
          <dgm:bulletEnabled val="1"/>
        </dgm:presLayoutVars>
      </dgm:prSet>
      <dgm:spPr>
        <a:prstGeom prst="round2DiagRect">
          <a:avLst/>
        </a:prstGeom>
      </dgm:spPr>
      <dgm:t>
        <a:bodyPr/>
        <a:lstStyle/>
        <a:p>
          <a:endParaRPr lang="ru-RU"/>
        </a:p>
      </dgm:t>
    </dgm:pt>
    <dgm:pt modelId="{E5C8D7CC-DBBF-46D8-8C58-FA5939895BFE}" type="pres">
      <dgm:prSet presAssocID="{B0FA4B5C-4847-46F8-98C8-FAEAF7FDB0B0}" presName="Name9" presStyleLbl="parChTrans1D2" presStyleIdx="2" presStyleCnt="8"/>
      <dgm:spPr/>
      <dgm:t>
        <a:bodyPr/>
        <a:lstStyle/>
        <a:p>
          <a:endParaRPr lang="ru-RU"/>
        </a:p>
      </dgm:t>
    </dgm:pt>
    <dgm:pt modelId="{E49668F7-1DF1-45C3-BD64-FD3F30AEDE94}" type="pres">
      <dgm:prSet presAssocID="{B0FA4B5C-4847-46F8-98C8-FAEAF7FDB0B0}" presName="connTx" presStyleLbl="parChTrans1D2" presStyleIdx="2" presStyleCnt="8"/>
      <dgm:spPr/>
      <dgm:t>
        <a:bodyPr/>
        <a:lstStyle/>
        <a:p>
          <a:endParaRPr lang="ru-RU"/>
        </a:p>
      </dgm:t>
    </dgm:pt>
    <dgm:pt modelId="{AB28F45B-732D-4E7E-BEF3-7315BFEB7A72}" type="pres">
      <dgm:prSet presAssocID="{783C428A-AD96-4171-8899-95C4D6D4CDCE}" presName="node" presStyleLbl="node1" presStyleIdx="2" presStyleCnt="8" custScaleX="180886" custRadScaleRad="141611" custRadScaleInc="4464">
        <dgm:presLayoutVars>
          <dgm:bulletEnabled val="1"/>
        </dgm:presLayoutVars>
      </dgm:prSet>
      <dgm:spPr>
        <a:prstGeom prst="round2DiagRect">
          <a:avLst/>
        </a:prstGeom>
      </dgm:spPr>
      <dgm:t>
        <a:bodyPr/>
        <a:lstStyle/>
        <a:p>
          <a:endParaRPr lang="ru-RU"/>
        </a:p>
      </dgm:t>
    </dgm:pt>
    <dgm:pt modelId="{9DDEBC9D-737F-479F-9935-C6B78BC6E6E1}" type="pres">
      <dgm:prSet presAssocID="{C4F33C23-7BDE-42A3-8A6A-602C9D768724}" presName="Name9" presStyleLbl="parChTrans1D2" presStyleIdx="3" presStyleCnt="8"/>
      <dgm:spPr/>
      <dgm:t>
        <a:bodyPr/>
        <a:lstStyle/>
        <a:p>
          <a:endParaRPr lang="ru-RU"/>
        </a:p>
      </dgm:t>
    </dgm:pt>
    <dgm:pt modelId="{2217C15B-3CA0-408F-9940-681EA6A584DD}" type="pres">
      <dgm:prSet presAssocID="{C4F33C23-7BDE-42A3-8A6A-602C9D768724}" presName="connTx" presStyleLbl="parChTrans1D2" presStyleIdx="3" presStyleCnt="8"/>
      <dgm:spPr/>
      <dgm:t>
        <a:bodyPr/>
        <a:lstStyle/>
        <a:p>
          <a:endParaRPr lang="ru-RU"/>
        </a:p>
      </dgm:t>
    </dgm:pt>
    <dgm:pt modelId="{CF5B9721-E8FB-43B8-A429-DF1B6130E8D1}" type="pres">
      <dgm:prSet presAssocID="{B112A50C-F9CD-4EDD-B35D-2553998C1AA7}" presName="node" presStyleLbl="node1" presStyleIdx="3" presStyleCnt="8" custScaleX="181911" custRadScaleRad="158503" custRadScaleInc="-55351">
        <dgm:presLayoutVars>
          <dgm:bulletEnabled val="1"/>
        </dgm:presLayoutVars>
      </dgm:prSet>
      <dgm:spPr>
        <a:prstGeom prst="round2DiagRect">
          <a:avLst/>
        </a:prstGeom>
      </dgm:spPr>
      <dgm:t>
        <a:bodyPr/>
        <a:lstStyle/>
        <a:p>
          <a:endParaRPr lang="ru-RU"/>
        </a:p>
      </dgm:t>
    </dgm:pt>
    <dgm:pt modelId="{7971D59C-4942-456C-A2E4-B2D0B09C3E48}" type="pres">
      <dgm:prSet presAssocID="{F0BD182D-B0E1-47C1-926C-5127E88F6159}" presName="Name9" presStyleLbl="parChTrans1D2" presStyleIdx="4" presStyleCnt="8"/>
      <dgm:spPr/>
      <dgm:t>
        <a:bodyPr/>
        <a:lstStyle/>
        <a:p>
          <a:endParaRPr lang="ru-RU"/>
        </a:p>
      </dgm:t>
    </dgm:pt>
    <dgm:pt modelId="{75FB0C7E-D989-4BF8-91B1-2F23F98FB476}" type="pres">
      <dgm:prSet presAssocID="{F0BD182D-B0E1-47C1-926C-5127E88F6159}" presName="connTx" presStyleLbl="parChTrans1D2" presStyleIdx="4" presStyleCnt="8"/>
      <dgm:spPr/>
      <dgm:t>
        <a:bodyPr/>
        <a:lstStyle/>
        <a:p>
          <a:endParaRPr lang="ru-RU"/>
        </a:p>
      </dgm:t>
    </dgm:pt>
    <dgm:pt modelId="{11651F88-F7EC-4B44-AB62-A83826AE1065}" type="pres">
      <dgm:prSet presAssocID="{908F5FD6-120E-4313-B254-B6FB115FDEF8}" presName="node" presStyleLbl="node1" presStyleIdx="4" presStyleCnt="8" custScaleX="230473" custRadScaleRad="101835" custRadScaleInc="2843">
        <dgm:presLayoutVars>
          <dgm:bulletEnabled val="1"/>
        </dgm:presLayoutVars>
      </dgm:prSet>
      <dgm:spPr>
        <a:prstGeom prst="round2DiagRect">
          <a:avLst/>
        </a:prstGeom>
      </dgm:spPr>
      <dgm:t>
        <a:bodyPr/>
        <a:lstStyle/>
        <a:p>
          <a:endParaRPr lang="ru-RU"/>
        </a:p>
      </dgm:t>
    </dgm:pt>
    <dgm:pt modelId="{EDCF225B-A483-4401-9838-7CF61840920F}" type="pres">
      <dgm:prSet presAssocID="{7614BCE0-C191-4163-94A1-FE70B69EB303}" presName="Name9" presStyleLbl="parChTrans1D2" presStyleIdx="5" presStyleCnt="8"/>
      <dgm:spPr/>
      <dgm:t>
        <a:bodyPr/>
        <a:lstStyle/>
        <a:p>
          <a:endParaRPr lang="ru-RU"/>
        </a:p>
      </dgm:t>
    </dgm:pt>
    <dgm:pt modelId="{2E81B1FD-161D-4B6B-AA97-9578CF24C803}" type="pres">
      <dgm:prSet presAssocID="{7614BCE0-C191-4163-94A1-FE70B69EB303}" presName="connTx" presStyleLbl="parChTrans1D2" presStyleIdx="5" presStyleCnt="8"/>
      <dgm:spPr/>
      <dgm:t>
        <a:bodyPr/>
        <a:lstStyle/>
        <a:p>
          <a:endParaRPr lang="ru-RU"/>
        </a:p>
      </dgm:t>
    </dgm:pt>
    <dgm:pt modelId="{DF451896-D36D-4D71-BACB-037314034C77}" type="pres">
      <dgm:prSet presAssocID="{6A227103-A2F0-4272-9C5B-20DFE070DF7C}" presName="node" presStyleLbl="node1" presStyleIdx="5" presStyleCnt="8" custScaleX="198597" custRadScaleRad="158748" custRadScaleInc="71057">
        <dgm:presLayoutVars>
          <dgm:bulletEnabled val="1"/>
        </dgm:presLayoutVars>
      </dgm:prSet>
      <dgm:spPr>
        <a:prstGeom prst="round2DiagRect">
          <a:avLst/>
        </a:prstGeom>
      </dgm:spPr>
      <dgm:t>
        <a:bodyPr/>
        <a:lstStyle/>
        <a:p>
          <a:endParaRPr lang="ru-RU"/>
        </a:p>
      </dgm:t>
    </dgm:pt>
    <dgm:pt modelId="{5F3852CA-C541-4618-886C-DD7C24AAC386}" type="pres">
      <dgm:prSet presAssocID="{85E38385-BC08-43A8-B206-86A5DD35C0A4}" presName="Name9" presStyleLbl="parChTrans1D2" presStyleIdx="6" presStyleCnt="8"/>
      <dgm:spPr/>
      <dgm:t>
        <a:bodyPr/>
        <a:lstStyle/>
        <a:p>
          <a:endParaRPr lang="ru-RU"/>
        </a:p>
      </dgm:t>
    </dgm:pt>
    <dgm:pt modelId="{EA2B434B-5851-42A6-9FA4-57482EAD22D4}" type="pres">
      <dgm:prSet presAssocID="{85E38385-BC08-43A8-B206-86A5DD35C0A4}" presName="connTx" presStyleLbl="parChTrans1D2" presStyleIdx="6" presStyleCnt="8"/>
      <dgm:spPr/>
      <dgm:t>
        <a:bodyPr/>
        <a:lstStyle/>
        <a:p>
          <a:endParaRPr lang="ru-RU"/>
        </a:p>
      </dgm:t>
    </dgm:pt>
    <dgm:pt modelId="{9C24BA05-870F-4723-A8C1-511B6B970B05}" type="pres">
      <dgm:prSet presAssocID="{F9EDDBFF-1307-4A69-94CF-04546608E1A9}" presName="node" presStyleLbl="node1" presStyleIdx="6" presStyleCnt="8" custScaleX="198840" custRadScaleRad="142917" custRadScaleInc="-4423">
        <dgm:presLayoutVars>
          <dgm:bulletEnabled val="1"/>
        </dgm:presLayoutVars>
      </dgm:prSet>
      <dgm:spPr>
        <a:prstGeom prst="round2DiagRect">
          <a:avLst/>
        </a:prstGeom>
      </dgm:spPr>
      <dgm:t>
        <a:bodyPr/>
        <a:lstStyle/>
        <a:p>
          <a:endParaRPr lang="ru-RU"/>
        </a:p>
      </dgm:t>
    </dgm:pt>
    <dgm:pt modelId="{C69EA7C6-7387-4EE6-828D-16448D84E7B8}" type="pres">
      <dgm:prSet presAssocID="{393BB859-BB3B-4BB3-A8B1-967407E54B72}" presName="Name9" presStyleLbl="parChTrans1D2" presStyleIdx="7" presStyleCnt="8"/>
      <dgm:spPr/>
      <dgm:t>
        <a:bodyPr/>
        <a:lstStyle/>
        <a:p>
          <a:endParaRPr lang="ru-RU"/>
        </a:p>
      </dgm:t>
    </dgm:pt>
    <dgm:pt modelId="{9B3FD160-34F5-43B3-8861-6822D28F3C43}" type="pres">
      <dgm:prSet presAssocID="{393BB859-BB3B-4BB3-A8B1-967407E54B72}" presName="connTx" presStyleLbl="parChTrans1D2" presStyleIdx="7" presStyleCnt="8"/>
      <dgm:spPr/>
      <dgm:t>
        <a:bodyPr/>
        <a:lstStyle/>
        <a:p>
          <a:endParaRPr lang="ru-RU"/>
        </a:p>
      </dgm:t>
    </dgm:pt>
    <dgm:pt modelId="{816348FD-4AEC-44A5-B4B9-322CA8EBA19B}" type="pres">
      <dgm:prSet presAssocID="{C081D18C-1FDF-4609-A31D-CD27FE7E9507}" presName="node" presStyleLbl="node1" presStyleIdx="7" presStyleCnt="8" custScaleX="209205" custRadScaleRad="157321" custRadScaleInc="-78848">
        <dgm:presLayoutVars>
          <dgm:bulletEnabled val="1"/>
        </dgm:presLayoutVars>
      </dgm:prSet>
      <dgm:spPr>
        <a:prstGeom prst="round2DiagRect">
          <a:avLst/>
        </a:prstGeom>
      </dgm:spPr>
      <dgm:t>
        <a:bodyPr/>
        <a:lstStyle/>
        <a:p>
          <a:endParaRPr lang="ru-RU"/>
        </a:p>
      </dgm:t>
    </dgm:pt>
  </dgm:ptLst>
  <dgm:cxnLst>
    <dgm:cxn modelId="{FBA5F572-C2DA-492A-BABD-1B15A12C7557}" srcId="{03148F2A-B447-479D-8BF5-7972922EDF19}" destId="{F9EDDBFF-1307-4A69-94CF-04546608E1A9}" srcOrd="6" destOrd="0" parTransId="{85E38385-BC08-43A8-B206-86A5DD35C0A4}" sibTransId="{C4BFD55D-D9B6-4C92-9F00-DF3BAD50F5D3}"/>
    <dgm:cxn modelId="{9E7096B3-7914-4785-BF99-E3B4BFFD5D82}" type="presOf" srcId="{C4F33C23-7BDE-42A3-8A6A-602C9D768724}" destId="{9DDEBC9D-737F-479F-9935-C6B78BC6E6E1}" srcOrd="0" destOrd="0" presId="urn:microsoft.com/office/officeart/2005/8/layout/radial1"/>
    <dgm:cxn modelId="{4F89E5E1-6CFF-41D1-83D1-B3FF636E7D56}" srcId="{03148F2A-B447-479D-8BF5-7972922EDF19}" destId="{783C428A-AD96-4171-8899-95C4D6D4CDCE}" srcOrd="2" destOrd="0" parTransId="{B0FA4B5C-4847-46F8-98C8-FAEAF7FDB0B0}" sibTransId="{EE3F0A58-7C85-4ABE-AFBF-1136BF08D2E6}"/>
    <dgm:cxn modelId="{7BB19547-9127-40F6-B0BD-361DEED38B3D}" srcId="{03148F2A-B447-479D-8BF5-7972922EDF19}" destId="{B112A50C-F9CD-4EDD-B35D-2553998C1AA7}" srcOrd="3" destOrd="0" parTransId="{C4F33C23-7BDE-42A3-8A6A-602C9D768724}" sibTransId="{88E46697-1F24-4E1A-9BB5-A502D4A8C9B0}"/>
    <dgm:cxn modelId="{44E422B1-38FC-4134-859F-F7684E4C736F}" type="presOf" srcId="{F9EDDBFF-1307-4A69-94CF-04546608E1A9}" destId="{9C24BA05-870F-4723-A8C1-511B6B970B05}" srcOrd="0" destOrd="0" presId="urn:microsoft.com/office/officeart/2005/8/layout/radial1"/>
    <dgm:cxn modelId="{75F19867-9251-4E9C-B633-C3992138AEC7}" type="presOf" srcId="{B0FA4B5C-4847-46F8-98C8-FAEAF7FDB0B0}" destId="{E49668F7-1DF1-45C3-BD64-FD3F30AEDE94}" srcOrd="1" destOrd="0" presId="urn:microsoft.com/office/officeart/2005/8/layout/radial1"/>
    <dgm:cxn modelId="{1819EF84-9EE2-407F-973E-EABA7FCDC3FA}" type="presOf" srcId="{C4F33C23-7BDE-42A3-8A6A-602C9D768724}" destId="{2217C15B-3CA0-408F-9940-681EA6A584DD}" srcOrd="1" destOrd="0" presId="urn:microsoft.com/office/officeart/2005/8/layout/radial1"/>
    <dgm:cxn modelId="{A2BB4FE4-7CBA-49A5-9E76-4B773B74EB8D}" type="presOf" srcId="{85E38385-BC08-43A8-B206-86A5DD35C0A4}" destId="{5F3852CA-C541-4618-886C-DD7C24AAC386}" srcOrd="0" destOrd="0" presId="urn:microsoft.com/office/officeart/2005/8/layout/radial1"/>
    <dgm:cxn modelId="{BE25A459-F372-4C01-BC1E-EAB0C091DD9E}" type="presOf" srcId="{69FA2278-1BFD-4E47-B08E-945F1CD70713}" destId="{1E89B57C-BD7A-423C-BB88-7CE75B846655}" srcOrd="0" destOrd="0" presId="urn:microsoft.com/office/officeart/2005/8/layout/radial1"/>
    <dgm:cxn modelId="{BEAC22A2-1C80-4917-A6F3-C6E23B24CC9E}" type="presOf" srcId="{393BB859-BB3B-4BB3-A8B1-967407E54B72}" destId="{C69EA7C6-7387-4EE6-828D-16448D84E7B8}" srcOrd="0" destOrd="0" presId="urn:microsoft.com/office/officeart/2005/8/layout/radial1"/>
    <dgm:cxn modelId="{B6495817-6703-4774-A4C4-F37D9D61A459}" srcId="{03148F2A-B447-479D-8BF5-7972922EDF19}" destId="{C081D18C-1FDF-4609-A31D-CD27FE7E9507}" srcOrd="7" destOrd="0" parTransId="{393BB859-BB3B-4BB3-A8B1-967407E54B72}" sibTransId="{822D73EB-80B5-472C-8DE5-E94F1580A626}"/>
    <dgm:cxn modelId="{BF5537F6-2D2B-41AA-AE1D-05D8B55996EC}" type="presOf" srcId="{7614BCE0-C191-4163-94A1-FE70B69EB303}" destId="{EDCF225B-A483-4401-9838-7CF61840920F}" srcOrd="0" destOrd="0" presId="urn:microsoft.com/office/officeart/2005/8/layout/radial1"/>
    <dgm:cxn modelId="{3119305A-AD7F-4258-986E-A70285B364B1}" type="presOf" srcId="{09921546-BDDD-4977-840C-B9CEE9EFBF47}" destId="{0242228C-57DF-4688-AB98-5FA5FD3B3DFD}" srcOrd="0" destOrd="0" presId="urn:microsoft.com/office/officeart/2005/8/layout/radial1"/>
    <dgm:cxn modelId="{44D28CE4-3E40-43E7-808A-1D68D9FFD8F6}" type="presOf" srcId="{393BB859-BB3B-4BB3-A8B1-967407E54B72}" destId="{9B3FD160-34F5-43B3-8861-6822D28F3C43}" srcOrd="1" destOrd="0" presId="urn:microsoft.com/office/officeart/2005/8/layout/radial1"/>
    <dgm:cxn modelId="{36B5DE9D-F9E7-49D1-926E-F6234289B71D}" type="presOf" srcId="{C081D18C-1FDF-4609-A31D-CD27FE7E9507}" destId="{816348FD-4AEC-44A5-B4B9-322CA8EBA19B}" srcOrd="0" destOrd="0" presId="urn:microsoft.com/office/officeart/2005/8/layout/radial1"/>
    <dgm:cxn modelId="{BEAA9D44-7A13-4584-AF09-20F2DF4D2C5F}" type="presOf" srcId="{10A73B24-4553-4980-995B-86101B2E9FF1}" destId="{A3CD2187-2F22-4D57-A7D0-23BD3C6B3A2B}" srcOrd="0" destOrd="0" presId="urn:microsoft.com/office/officeart/2005/8/layout/radial1"/>
    <dgm:cxn modelId="{AB0DADF4-F6D1-4D28-8299-F0B09D954B16}" type="presOf" srcId="{03148F2A-B447-479D-8BF5-7972922EDF19}" destId="{D594AD6E-3B32-4E6B-8910-D226B6F00B56}" srcOrd="0" destOrd="0" presId="urn:microsoft.com/office/officeart/2005/8/layout/radial1"/>
    <dgm:cxn modelId="{39E16F54-27BD-4E07-82A0-E09A5AA5DAC6}" type="presOf" srcId="{F0BD182D-B0E1-47C1-926C-5127E88F6159}" destId="{75FB0C7E-D989-4BF8-91B1-2F23F98FB476}" srcOrd="1" destOrd="0" presId="urn:microsoft.com/office/officeart/2005/8/layout/radial1"/>
    <dgm:cxn modelId="{2F7C0B54-F9EA-41A3-A349-0A0E6B463BCA}" type="presOf" srcId="{F0BD182D-B0E1-47C1-926C-5127E88F6159}" destId="{7971D59C-4942-456C-A2E4-B2D0B09C3E48}" srcOrd="0" destOrd="0" presId="urn:microsoft.com/office/officeart/2005/8/layout/radial1"/>
    <dgm:cxn modelId="{CAA793AB-40E6-4178-AC3F-A9F63188F1B0}" type="presOf" srcId="{783C428A-AD96-4171-8899-95C4D6D4CDCE}" destId="{AB28F45B-732D-4E7E-BEF3-7315BFEB7A72}" srcOrd="0" destOrd="0" presId="urn:microsoft.com/office/officeart/2005/8/layout/radial1"/>
    <dgm:cxn modelId="{BD8BB191-1EBF-407B-95A7-EC87E04D3BC0}" type="presOf" srcId="{7614BCE0-C191-4163-94A1-FE70B69EB303}" destId="{2E81B1FD-161D-4B6B-AA97-9578CF24C803}" srcOrd="1" destOrd="0" presId="urn:microsoft.com/office/officeart/2005/8/layout/radial1"/>
    <dgm:cxn modelId="{20F955F5-72DA-4FA3-A761-7D9E53BC84C3}" type="presOf" srcId="{69FA2278-1BFD-4E47-B08E-945F1CD70713}" destId="{66A19C75-60AE-43F7-889B-4BF3D6D731CE}" srcOrd="1" destOrd="0" presId="urn:microsoft.com/office/officeart/2005/8/layout/radial1"/>
    <dgm:cxn modelId="{84D38E87-43E4-43F5-9A8B-534F8DC588A3}" type="presOf" srcId="{908F5FD6-120E-4313-B254-B6FB115FDEF8}" destId="{11651F88-F7EC-4B44-AB62-A83826AE1065}" srcOrd="0" destOrd="0" presId="urn:microsoft.com/office/officeart/2005/8/layout/radial1"/>
    <dgm:cxn modelId="{F117FFA9-4C0E-4DEA-8314-76BDD6BBF53A}" type="presOf" srcId="{85E38385-BC08-43A8-B206-86A5DD35C0A4}" destId="{EA2B434B-5851-42A6-9FA4-57482EAD22D4}" srcOrd="1" destOrd="0" presId="urn:microsoft.com/office/officeart/2005/8/layout/radial1"/>
    <dgm:cxn modelId="{78885DB8-D0A1-4D6C-A95A-F8CA8B6F9CA8}" srcId="{03148F2A-B447-479D-8BF5-7972922EDF19}" destId="{6A227103-A2F0-4272-9C5B-20DFE070DF7C}" srcOrd="5" destOrd="0" parTransId="{7614BCE0-C191-4163-94A1-FE70B69EB303}" sibTransId="{3EE01DA5-318C-4DA5-B3B9-85C8E999CB05}"/>
    <dgm:cxn modelId="{F480089B-702F-4BBD-8616-CB035E9454FC}" type="presOf" srcId="{B112A50C-F9CD-4EDD-B35D-2553998C1AA7}" destId="{CF5B9721-E8FB-43B8-A429-DF1B6130E8D1}" srcOrd="0" destOrd="0" presId="urn:microsoft.com/office/officeart/2005/8/layout/radial1"/>
    <dgm:cxn modelId="{3DED6FC1-C5E5-4C17-B46C-E3EC25A5D7FA}" srcId="{03148F2A-B447-479D-8BF5-7972922EDF19}" destId="{09921546-BDDD-4977-840C-B9CEE9EFBF47}" srcOrd="1" destOrd="0" parTransId="{69FA2278-1BFD-4E47-B08E-945F1CD70713}" sibTransId="{762F51C5-FD11-4080-83F4-C97AAFA7CE5F}"/>
    <dgm:cxn modelId="{BACCD0E8-45B9-45AF-B27D-4C6353EA5949}" type="presOf" srcId="{C4068017-8A28-402D-9A95-E40704259EFE}" destId="{15102C90-B07C-459D-9C56-F4B9740AD496}" srcOrd="0" destOrd="0" presId="urn:microsoft.com/office/officeart/2005/8/layout/radial1"/>
    <dgm:cxn modelId="{F1E81CE1-BD5B-411C-BE78-9E39D2002345}" type="presOf" srcId="{B0FA4B5C-4847-46F8-98C8-FAEAF7FDB0B0}" destId="{E5C8D7CC-DBBF-46D8-8C58-FA5939895BFE}" srcOrd="0" destOrd="0" presId="urn:microsoft.com/office/officeart/2005/8/layout/radial1"/>
    <dgm:cxn modelId="{CD59AF72-A654-4EA4-B259-428CDC7ED137}" type="presOf" srcId="{C4068017-8A28-402D-9A95-E40704259EFE}" destId="{7BD5CDD3-1B93-45AF-BC86-662EAA891ABB}" srcOrd="1" destOrd="0" presId="urn:microsoft.com/office/officeart/2005/8/layout/radial1"/>
    <dgm:cxn modelId="{7409DD3C-82EB-4DEC-BE48-4CC0C2C5B2F0}" type="presOf" srcId="{6A227103-A2F0-4272-9C5B-20DFE070DF7C}" destId="{DF451896-D36D-4D71-BACB-037314034C77}" srcOrd="0" destOrd="0" presId="urn:microsoft.com/office/officeart/2005/8/layout/radial1"/>
    <dgm:cxn modelId="{5DAA509F-056D-4C15-968B-1C3EABE8B29D}" srcId="{03148F2A-B447-479D-8BF5-7972922EDF19}" destId="{908F5FD6-120E-4313-B254-B6FB115FDEF8}" srcOrd="4" destOrd="0" parTransId="{F0BD182D-B0E1-47C1-926C-5127E88F6159}" sibTransId="{CA1D8F9C-7BC9-4938-8232-C30D6D249B7A}"/>
    <dgm:cxn modelId="{6A855B2B-390E-4908-83FC-8246AAAC71E9}" srcId="{10A73B24-4553-4980-995B-86101B2E9FF1}" destId="{03148F2A-B447-479D-8BF5-7972922EDF19}" srcOrd="0" destOrd="0" parTransId="{A75A8D32-C74F-4F60-90B7-253FC533D316}" sibTransId="{29BC852A-8548-4A2D-AAD4-AC3F133103B3}"/>
    <dgm:cxn modelId="{7B3AE988-6308-4A1C-8EA4-65EA2AD2930F}" srcId="{03148F2A-B447-479D-8BF5-7972922EDF19}" destId="{14EDEBFF-2649-45F8-A7BD-5AFCFC391BDF}" srcOrd="0" destOrd="0" parTransId="{C4068017-8A28-402D-9A95-E40704259EFE}" sibTransId="{B4F67368-F7AA-4F28-8079-3EDDC5FE6DDF}"/>
    <dgm:cxn modelId="{F86FBAD8-CA48-4D51-99BB-146F393EED18}" type="presOf" srcId="{14EDEBFF-2649-45F8-A7BD-5AFCFC391BDF}" destId="{26FA6909-4C0A-43AA-9507-776683CB9D0D}" srcOrd="0" destOrd="0" presId="urn:microsoft.com/office/officeart/2005/8/layout/radial1"/>
    <dgm:cxn modelId="{F53DE3EF-FAAA-4858-99C3-B175A35187CE}" type="presParOf" srcId="{A3CD2187-2F22-4D57-A7D0-23BD3C6B3A2B}" destId="{D594AD6E-3B32-4E6B-8910-D226B6F00B56}" srcOrd="0" destOrd="0" presId="urn:microsoft.com/office/officeart/2005/8/layout/radial1"/>
    <dgm:cxn modelId="{94AF331E-0C8B-4BA9-86E0-CD7F1E507E01}" type="presParOf" srcId="{A3CD2187-2F22-4D57-A7D0-23BD3C6B3A2B}" destId="{15102C90-B07C-459D-9C56-F4B9740AD496}" srcOrd="1" destOrd="0" presId="urn:microsoft.com/office/officeart/2005/8/layout/radial1"/>
    <dgm:cxn modelId="{7126FFEA-80C6-4596-A905-05E80C3FB0F3}" type="presParOf" srcId="{15102C90-B07C-459D-9C56-F4B9740AD496}" destId="{7BD5CDD3-1B93-45AF-BC86-662EAA891ABB}" srcOrd="0" destOrd="0" presId="urn:microsoft.com/office/officeart/2005/8/layout/radial1"/>
    <dgm:cxn modelId="{A307DF46-5BB9-4645-A96C-5E60296D5B45}" type="presParOf" srcId="{A3CD2187-2F22-4D57-A7D0-23BD3C6B3A2B}" destId="{26FA6909-4C0A-43AA-9507-776683CB9D0D}" srcOrd="2" destOrd="0" presId="urn:microsoft.com/office/officeart/2005/8/layout/radial1"/>
    <dgm:cxn modelId="{A9D91477-28E6-4A2B-A2E6-9FEC436933B0}" type="presParOf" srcId="{A3CD2187-2F22-4D57-A7D0-23BD3C6B3A2B}" destId="{1E89B57C-BD7A-423C-BB88-7CE75B846655}" srcOrd="3" destOrd="0" presId="urn:microsoft.com/office/officeart/2005/8/layout/radial1"/>
    <dgm:cxn modelId="{50747D24-B117-41EF-81DC-EBBD8CB27B7F}" type="presParOf" srcId="{1E89B57C-BD7A-423C-BB88-7CE75B846655}" destId="{66A19C75-60AE-43F7-889B-4BF3D6D731CE}" srcOrd="0" destOrd="0" presId="urn:microsoft.com/office/officeart/2005/8/layout/radial1"/>
    <dgm:cxn modelId="{372BEEAE-D21B-47C1-AC84-CF39A32BD694}" type="presParOf" srcId="{A3CD2187-2F22-4D57-A7D0-23BD3C6B3A2B}" destId="{0242228C-57DF-4688-AB98-5FA5FD3B3DFD}" srcOrd="4" destOrd="0" presId="urn:microsoft.com/office/officeart/2005/8/layout/radial1"/>
    <dgm:cxn modelId="{4150B5CC-64E6-4D8B-990F-EED582CA5691}" type="presParOf" srcId="{A3CD2187-2F22-4D57-A7D0-23BD3C6B3A2B}" destId="{E5C8D7CC-DBBF-46D8-8C58-FA5939895BFE}" srcOrd="5" destOrd="0" presId="urn:microsoft.com/office/officeart/2005/8/layout/radial1"/>
    <dgm:cxn modelId="{03A26466-291C-4309-AF58-3130EEB77205}" type="presParOf" srcId="{E5C8D7CC-DBBF-46D8-8C58-FA5939895BFE}" destId="{E49668F7-1DF1-45C3-BD64-FD3F30AEDE94}" srcOrd="0" destOrd="0" presId="urn:microsoft.com/office/officeart/2005/8/layout/radial1"/>
    <dgm:cxn modelId="{675C9D5E-7F5E-4642-8D67-6BE25ACBB7C4}" type="presParOf" srcId="{A3CD2187-2F22-4D57-A7D0-23BD3C6B3A2B}" destId="{AB28F45B-732D-4E7E-BEF3-7315BFEB7A72}" srcOrd="6" destOrd="0" presId="urn:microsoft.com/office/officeart/2005/8/layout/radial1"/>
    <dgm:cxn modelId="{5AC94C84-ED18-4F47-A5FC-9EE633ADC7F5}" type="presParOf" srcId="{A3CD2187-2F22-4D57-A7D0-23BD3C6B3A2B}" destId="{9DDEBC9D-737F-479F-9935-C6B78BC6E6E1}" srcOrd="7" destOrd="0" presId="urn:microsoft.com/office/officeart/2005/8/layout/radial1"/>
    <dgm:cxn modelId="{96C448F2-2392-4F72-A1FF-074872496F7A}" type="presParOf" srcId="{9DDEBC9D-737F-479F-9935-C6B78BC6E6E1}" destId="{2217C15B-3CA0-408F-9940-681EA6A584DD}" srcOrd="0" destOrd="0" presId="urn:microsoft.com/office/officeart/2005/8/layout/radial1"/>
    <dgm:cxn modelId="{3219D8B6-352F-469F-BD85-6C270D464013}" type="presParOf" srcId="{A3CD2187-2F22-4D57-A7D0-23BD3C6B3A2B}" destId="{CF5B9721-E8FB-43B8-A429-DF1B6130E8D1}" srcOrd="8" destOrd="0" presId="urn:microsoft.com/office/officeart/2005/8/layout/radial1"/>
    <dgm:cxn modelId="{73D0CEEF-241E-48FD-830F-31379F5B438A}" type="presParOf" srcId="{A3CD2187-2F22-4D57-A7D0-23BD3C6B3A2B}" destId="{7971D59C-4942-456C-A2E4-B2D0B09C3E48}" srcOrd="9" destOrd="0" presId="urn:microsoft.com/office/officeart/2005/8/layout/radial1"/>
    <dgm:cxn modelId="{4CD8DD0A-F9B2-405C-B4C7-3F9EBE7873F9}" type="presParOf" srcId="{7971D59C-4942-456C-A2E4-B2D0B09C3E48}" destId="{75FB0C7E-D989-4BF8-91B1-2F23F98FB476}" srcOrd="0" destOrd="0" presId="urn:microsoft.com/office/officeart/2005/8/layout/radial1"/>
    <dgm:cxn modelId="{0A824F24-643B-436A-8DE6-B75F94B5CC94}" type="presParOf" srcId="{A3CD2187-2F22-4D57-A7D0-23BD3C6B3A2B}" destId="{11651F88-F7EC-4B44-AB62-A83826AE1065}" srcOrd="10" destOrd="0" presId="urn:microsoft.com/office/officeart/2005/8/layout/radial1"/>
    <dgm:cxn modelId="{476D939D-3540-4108-BB9C-7D35F03265EA}" type="presParOf" srcId="{A3CD2187-2F22-4D57-A7D0-23BD3C6B3A2B}" destId="{EDCF225B-A483-4401-9838-7CF61840920F}" srcOrd="11" destOrd="0" presId="urn:microsoft.com/office/officeart/2005/8/layout/radial1"/>
    <dgm:cxn modelId="{0762E978-F942-48D4-9C6F-B69E61479728}" type="presParOf" srcId="{EDCF225B-A483-4401-9838-7CF61840920F}" destId="{2E81B1FD-161D-4B6B-AA97-9578CF24C803}" srcOrd="0" destOrd="0" presId="urn:microsoft.com/office/officeart/2005/8/layout/radial1"/>
    <dgm:cxn modelId="{3F57F688-9CDF-4F9C-BEBD-A0EDC3EFC2E9}" type="presParOf" srcId="{A3CD2187-2F22-4D57-A7D0-23BD3C6B3A2B}" destId="{DF451896-D36D-4D71-BACB-037314034C77}" srcOrd="12" destOrd="0" presId="urn:microsoft.com/office/officeart/2005/8/layout/radial1"/>
    <dgm:cxn modelId="{D46ECCCA-4217-4827-BC64-006FB5DA46B6}" type="presParOf" srcId="{A3CD2187-2F22-4D57-A7D0-23BD3C6B3A2B}" destId="{5F3852CA-C541-4618-886C-DD7C24AAC386}" srcOrd="13" destOrd="0" presId="urn:microsoft.com/office/officeart/2005/8/layout/radial1"/>
    <dgm:cxn modelId="{2CDFC7F6-8D36-483D-94EE-32E986708072}" type="presParOf" srcId="{5F3852CA-C541-4618-886C-DD7C24AAC386}" destId="{EA2B434B-5851-42A6-9FA4-57482EAD22D4}" srcOrd="0" destOrd="0" presId="urn:microsoft.com/office/officeart/2005/8/layout/radial1"/>
    <dgm:cxn modelId="{FE2D7FEA-6324-4DB9-AF42-3BBA9455F617}" type="presParOf" srcId="{A3CD2187-2F22-4D57-A7D0-23BD3C6B3A2B}" destId="{9C24BA05-870F-4723-A8C1-511B6B970B05}" srcOrd="14" destOrd="0" presId="urn:microsoft.com/office/officeart/2005/8/layout/radial1"/>
    <dgm:cxn modelId="{64A280D6-ADE7-4C2A-81A6-F164B77EFF0C}" type="presParOf" srcId="{A3CD2187-2F22-4D57-A7D0-23BD3C6B3A2B}" destId="{C69EA7C6-7387-4EE6-828D-16448D84E7B8}" srcOrd="15" destOrd="0" presId="urn:microsoft.com/office/officeart/2005/8/layout/radial1"/>
    <dgm:cxn modelId="{34A6958D-D4C7-41F6-B503-0CADA9E1DA21}" type="presParOf" srcId="{C69EA7C6-7387-4EE6-828D-16448D84E7B8}" destId="{9B3FD160-34F5-43B3-8861-6822D28F3C43}" srcOrd="0" destOrd="0" presId="urn:microsoft.com/office/officeart/2005/8/layout/radial1"/>
    <dgm:cxn modelId="{8FF5D31E-3099-4BBA-BA49-960D4CB0AD1D}" type="presParOf" srcId="{A3CD2187-2F22-4D57-A7D0-23BD3C6B3A2B}" destId="{816348FD-4AEC-44A5-B4B9-322CA8EBA19B}" srcOrd="1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4AD6E-3B32-4E6B-8910-D226B6F00B56}">
      <dsp:nvSpPr>
        <dsp:cNvPr id="0" name=""/>
        <dsp:cNvSpPr/>
      </dsp:nvSpPr>
      <dsp:spPr>
        <a:xfrm>
          <a:off x="3546174" y="1859309"/>
          <a:ext cx="1081981" cy="108198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kern="1200" cap="none" normalizeH="0" baseline="0" dirty="0" err="1" smtClean="0">
              <a:ln/>
              <a:effectLst/>
              <a:latin typeface="+mn-lt"/>
            </a:rPr>
            <a:t>Fizika</a:t>
          </a:r>
          <a:endParaRPr kumimoji="0" lang="ru-RU" sz="2500" b="1" i="0" u="none" strike="noStrike" kern="1200" cap="none" normalizeH="0" baseline="0" dirty="0" smtClean="0">
            <a:ln/>
            <a:effectLst/>
            <a:latin typeface="+mn-lt"/>
          </a:endParaRPr>
        </a:p>
      </dsp:txBody>
      <dsp:txXfrm>
        <a:off x="3704626" y="2017761"/>
        <a:ext cx="765077" cy="765077"/>
      </dsp:txXfrm>
    </dsp:sp>
    <dsp:sp modelId="{15102C90-B07C-459D-9C56-F4B9740AD496}">
      <dsp:nvSpPr>
        <dsp:cNvPr id="0" name=""/>
        <dsp:cNvSpPr/>
      </dsp:nvSpPr>
      <dsp:spPr>
        <a:xfrm rot="16200000">
          <a:off x="3707743" y="1467832"/>
          <a:ext cx="758841" cy="24111"/>
        </a:xfrm>
        <a:custGeom>
          <a:avLst/>
          <a:gdLst/>
          <a:ahLst/>
          <a:cxnLst/>
          <a:rect l="0" t="0" r="0" b="0"/>
          <a:pathLst>
            <a:path>
              <a:moveTo>
                <a:pt x="0" y="12055"/>
              </a:moveTo>
              <a:lnTo>
                <a:pt x="758841" y="12055"/>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a:off x="4068193" y="1460917"/>
        <a:ext cx="37942" cy="37942"/>
      </dsp:txXfrm>
    </dsp:sp>
    <dsp:sp modelId="{26FA6909-4C0A-43AA-9507-776683CB9D0D}">
      <dsp:nvSpPr>
        <dsp:cNvPr id="0" name=""/>
        <dsp:cNvSpPr/>
      </dsp:nvSpPr>
      <dsp:spPr>
        <a:xfrm>
          <a:off x="2938949" y="18486"/>
          <a:ext cx="2296429" cy="1081981"/>
        </a:xfrm>
        <a:prstGeom prst="round2Diag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err="1" smtClean="0">
              <a:ln/>
              <a:effectLst/>
              <a:latin typeface="+mn-lt"/>
            </a:rPr>
            <a:t>Elektrotexnika</a:t>
          </a:r>
          <a:endParaRPr kumimoji="0" lang="ru-RU" sz="1800" b="1" i="0" u="none" strike="noStrike" kern="1200" cap="none" normalizeH="0" baseline="0" dirty="0" smtClean="0">
            <a:ln/>
            <a:effectLst/>
            <a:latin typeface="+mn-lt"/>
            <a:cs typeface="Times New Roman" pitchFamily="18" charset="0"/>
          </a:endParaRPr>
        </a:p>
      </dsp:txBody>
      <dsp:txXfrm>
        <a:off x="2991767" y="71304"/>
        <a:ext cx="2190793" cy="976345"/>
      </dsp:txXfrm>
    </dsp:sp>
    <dsp:sp modelId="{1E89B57C-BD7A-423C-BB88-7CE75B846655}">
      <dsp:nvSpPr>
        <dsp:cNvPr id="0" name=""/>
        <dsp:cNvSpPr/>
      </dsp:nvSpPr>
      <dsp:spPr>
        <a:xfrm rot="19946169">
          <a:off x="4480713" y="1787148"/>
          <a:ext cx="1516019" cy="24111"/>
        </a:xfrm>
        <a:custGeom>
          <a:avLst/>
          <a:gdLst/>
          <a:ahLst/>
          <a:cxnLst/>
          <a:rect l="0" t="0" r="0" b="0"/>
          <a:pathLst>
            <a:path>
              <a:moveTo>
                <a:pt x="0" y="12055"/>
              </a:moveTo>
              <a:lnTo>
                <a:pt x="1516019" y="12055"/>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a:off x="5200822" y="1761304"/>
        <a:ext cx="75800" cy="75800"/>
      </dsp:txXfrm>
    </dsp:sp>
    <dsp:sp modelId="{0242228C-57DF-4688-AB98-5FA5FD3B3DFD}">
      <dsp:nvSpPr>
        <dsp:cNvPr id="0" name=""/>
        <dsp:cNvSpPr/>
      </dsp:nvSpPr>
      <dsp:spPr>
        <a:xfrm>
          <a:off x="5619245" y="528448"/>
          <a:ext cx="2035077" cy="1081981"/>
        </a:xfrm>
        <a:prstGeom prst="round2DiagRect">
          <a:avLst/>
        </a:prstGeom>
        <a:gradFill rotWithShape="0">
          <a:gsLst>
            <a:gs pos="0">
              <a:schemeClr val="accent2">
                <a:hueOff val="0"/>
                <a:satOff val="0"/>
                <a:lumOff val="-1569"/>
                <a:alphaOff val="0"/>
                <a:shade val="51000"/>
                <a:satMod val="130000"/>
              </a:schemeClr>
            </a:gs>
            <a:gs pos="80000">
              <a:schemeClr val="accent2">
                <a:hueOff val="0"/>
                <a:satOff val="0"/>
                <a:lumOff val="-1569"/>
                <a:alphaOff val="0"/>
                <a:shade val="93000"/>
                <a:satMod val="130000"/>
              </a:schemeClr>
            </a:gs>
            <a:gs pos="100000">
              <a:schemeClr val="accent2">
                <a:hueOff val="0"/>
                <a:satOff val="0"/>
                <a:lumOff val="-156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err="1" smtClean="0">
              <a:ln/>
              <a:effectLst/>
              <a:latin typeface="+mn-lt"/>
            </a:rPr>
            <a:t>Radioelektronika</a:t>
          </a:r>
          <a:endParaRPr kumimoji="0" lang="ru-RU" sz="1800" b="1" i="0" u="none" strike="noStrike" kern="1200" cap="none" normalizeH="0" baseline="0" dirty="0" smtClean="0">
            <a:ln/>
            <a:effectLst/>
            <a:latin typeface="+mn-lt"/>
            <a:cs typeface="Times New Roman" pitchFamily="18" charset="0"/>
          </a:endParaRPr>
        </a:p>
      </dsp:txBody>
      <dsp:txXfrm>
        <a:off x="5672063" y="581266"/>
        <a:ext cx="1929441" cy="976345"/>
      </dsp:txXfrm>
    </dsp:sp>
    <dsp:sp modelId="{E5C8D7CC-DBBF-46D8-8C58-FA5939895BFE}">
      <dsp:nvSpPr>
        <dsp:cNvPr id="0" name=""/>
        <dsp:cNvSpPr/>
      </dsp:nvSpPr>
      <dsp:spPr>
        <a:xfrm rot="60264">
          <a:off x="4627988" y="2407259"/>
          <a:ext cx="1087582" cy="24111"/>
        </a:xfrm>
        <a:custGeom>
          <a:avLst/>
          <a:gdLst/>
          <a:ahLst/>
          <a:cxnLst/>
          <a:rect l="0" t="0" r="0" b="0"/>
          <a:pathLst>
            <a:path>
              <a:moveTo>
                <a:pt x="0" y="12055"/>
              </a:moveTo>
              <a:lnTo>
                <a:pt x="1087582" y="12055"/>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a:off x="5144590" y="2392125"/>
        <a:ext cx="54379" cy="54379"/>
      </dsp:txXfrm>
    </dsp:sp>
    <dsp:sp modelId="{AB28F45B-732D-4E7E-BEF3-7315BFEB7A72}">
      <dsp:nvSpPr>
        <dsp:cNvPr id="0" name=""/>
        <dsp:cNvSpPr/>
      </dsp:nvSpPr>
      <dsp:spPr>
        <a:xfrm>
          <a:off x="5714995" y="1905004"/>
          <a:ext cx="1957152" cy="1081981"/>
        </a:xfrm>
        <a:prstGeom prst="round2DiagRect">
          <a:avLst/>
        </a:prstGeom>
        <a:gradFill rotWithShape="0">
          <a:gsLst>
            <a:gs pos="0">
              <a:schemeClr val="accent2">
                <a:hueOff val="0"/>
                <a:satOff val="0"/>
                <a:lumOff val="-3137"/>
                <a:alphaOff val="0"/>
                <a:shade val="51000"/>
                <a:satMod val="130000"/>
              </a:schemeClr>
            </a:gs>
            <a:gs pos="80000">
              <a:schemeClr val="accent2">
                <a:hueOff val="0"/>
                <a:satOff val="0"/>
                <a:lumOff val="-3137"/>
                <a:alphaOff val="0"/>
                <a:shade val="93000"/>
                <a:satMod val="130000"/>
              </a:schemeClr>
            </a:gs>
            <a:gs pos="100000">
              <a:schemeClr val="accent2">
                <a:hueOff val="0"/>
                <a:satOff val="0"/>
                <a:lumOff val="-31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kern="1200" cap="none" normalizeH="0" baseline="0" dirty="0" smtClean="0">
              <a:ln/>
              <a:effectLst/>
              <a:latin typeface="+mn-lt"/>
              <a:cs typeface="Times New Roman" pitchFamily="18" charset="0"/>
            </a:rPr>
            <a:t> </a:t>
          </a:r>
          <a:r>
            <a:rPr kumimoji="0" lang="en-US" sz="1800" b="1" i="0" u="none" strike="noStrike" kern="1200" cap="none" normalizeH="0" baseline="0" dirty="0" err="1" smtClean="0">
              <a:ln/>
              <a:effectLst/>
              <a:latin typeface="+mn-lt"/>
              <a:cs typeface="Times New Roman" pitchFamily="18" charset="0"/>
            </a:rPr>
            <a:t>Mashina</a:t>
          </a:r>
          <a:r>
            <a:rPr kumimoji="0" lang="en-US" sz="1800" b="1" i="0" u="none" strike="noStrike" kern="1200" cap="none" normalizeH="0" baseline="0" dirty="0" smtClean="0">
              <a:ln/>
              <a:effectLst/>
              <a:latin typeface="+mn-lt"/>
              <a:cs typeface="Times New Roman" pitchFamily="18" charset="0"/>
            </a:rPr>
            <a:t> </a:t>
          </a:r>
          <a:r>
            <a:rPr kumimoji="0" lang="en-US" sz="1800" b="1" i="0" u="none" strike="noStrike" kern="1200" cap="none" normalizeH="0" baseline="0" dirty="0" err="1" smtClean="0">
              <a:ln/>
              <a:effectLst/>
              <a:latin typeface="+mn-lt"/>
              <a:cs typeface="Times New Roman" pitchFamily="18" charset="0"/>
            </a:rPr>
            <a:t>hám</a:t>
          </a:r>
          <a:r>
            <a:rPr kumimoji="0" lang="en-US" sz="1800" b="1" i="0" u="none" strike="noStrike" kern="1200" cap="none" normalizeH="0" baseline="0" dirty="0" smtClean="0">
              <a:ln/>
              <a:effectLst/>
              <a:latin typeface="+mn-lt"/>
              <a:cs typeface="Times New Roman" pitchFamily="18" charset="0"/>
            </a:rPr>
            <a:t> </a:t>
          </a:r>
          <a:r>
            <a:rPr kumimoji="0" lang="en-US" sz="1800" b="1" i="0" u="none" strike="noStrike" kern="1200" cap="none" normalizeH="0" baseline="0" dirty="0" err="1" smtClean="0">
              <a:ln/>
              <a:effectLst/>
              <a:latin typeface="+mn-lt"/>
              <a:cs typeface="Times New Roman" pitchFamily="18" charset="0"/>
            </a:rPr>
            <a:t>mexanizmler</a:t>
          </a:r>
          <a:r>
            <a:rPr kumimoji="0" lang="en-US" sz="1800" b="1" i="0" u="none" strike="noStrike" kern="1200" cap="none" normalizeH="0" baseline="0" dirty="0" smtClean="0">
              <a:ln/>
              <a:effectLst/>
              <a:latin typeface="+mn-lt"/>
              <a:cs typeface="Times New Roman" pitchFamily="18" charset="0"/>
            </a:rPr>
            <a:t> </a:t>
          </a:r>
          <a:endParaRPr kumimoji="0" lang="ru-RU" sz="1800" b="1" i="0" u="none" strike="noStrike" kern="1200" cap="none" normalizeH="0" baseline="0" dirty="0" smtClean="0">
            <a:ln/>
            <a:effectLst/>
            <a:latin typeface="+mn-lt"/>
            <a:cs typeface="Times New Roman" pitchFamily="18" charset="0"/>
          </a:endParaRPr>
        </a:p>
      </dsp:txBody>
      <dsp:txXfrm>
        <a:off x="5767813" y="1957822"/>
        <a:ext cx="1851516" cy="976345"/>
      </dsp:txXfrm>
    </dsp:sp>
    <dsp:sp modelId="{9DDEBC9D-737F-479F-9935-C6B78BC6E6E1}">
      <dsp:nvSpPr>
        <dsp:cNvPr id="0" name=""/>
        <dsp:cNvSpPr/>
      </dsp:nvSpPr>
      <dsp:spPr>
        <a:xfrm rot="1952762">
          <a:off x="4416399" y="3113660"/>
          <a:ext cx="1614848" cy="24111"/>
        </a:xfrm>
        <a:custGeom>
          <a:avLst/>
          <a:gdLst/>
          <a:ahLst/>
          <a:cxnLst/>
          <a:rect l="0" t="0" r="0" b="0"/>
          <a:pathLst>
            <a:path>
              <a:moveTo>
                <a:pt x="0" y="12055"/>
              </a:moveTo>
              <a:lnTo>
                <a:pt x="1614848" y="12055"/>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a:off x="5183452" y="3085344"/>
        <a:ext cx="80742" cy="80742"/>
      </dsp:txXfrm>
    </dsp:sp>
    <dsp:sp modelId="{CF5B9721-E8FB-43B8-A429-DF1B6130E8D1}">
      <dsp:nvSpPr>
        <dsp:cNvPr id="0" name=""/>
        <dsp:cNvSpPr/>
      </dsp:nvSpPr>
      <dsp:spPr>
        <a:xfrm>
          <a:off x="5562596" y="3428996"/>
          <a:ext cx="1968243" cy="1081981"/>
        </a:xfrm>
        <a:prstGeom prst="round2DiagRect">
          <a:avLst/>
        </a:prstGeom>
        <a:gradFill rotWithShape="0">
          <a:gsLst>
            <a:gs pos="0">
              <a:schemeClr val="accent2">
                <a:hueOff val="0"/>
                <a:satOff val="0"/>
                <a:lumOff val="-4706"/>
                <a:alphaOff val="0"/>
                <a:shade val="51000"/>
                <a:satMod val="130000"/>
              </a:schemeClr>
            </a:gs>
            <a:gs pos="80000">
              <a:schemeClr val="accent2">
                <a:hueOff val="0"/>
                <a:satOff val="0"/>
                <a:lumOff val="-4706"/>
                <a:alphaOff val="0"/>
                <a:shade val="93000"/>
                <a:satMod val="130000"/>
              </a:schemeClr>
            </a:gs>
            <a:gs pos="100000">
              <a:schemeClr val="accent2">
                <a:hueOff val="0"/>
                <a:satOff val="0"/>
                <a:lumOff val="-470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err="1" smtClean="0">
              <a:ln/>
              <a:effectLst/>
              <a:latin typeface="+mn-lt"/>
              <a:cs typeface="Times New Roman" pitchFamily="18" charset="0"/>
            </a:rPr>
            <a:t>Quyash</a:t>
          </a:r>
          <a:r>
            <a:rPr kumimoji="0" lang="en-US" sz="1800" b="1" i="0" u="none" strike="noStrike" kern="1200" cap="none" normalizeH="0" baseline="0" dirty="0" smtClean="0">
              <a:ln/>
              <a:effectLst/>
              <a:latin typeface="+mn-lt"/>
              <a:cs typeface="Times New Roman" pitchFamily="18" charset="0"/>
            </a:rPr>
            <a:t> </a:t>
          </a:r>
          <a:r>
            <a:rPr kumimoji="0" lang="en-US" sz="1800" b="1" i="0" u="none" strike="noStrike" kern="1200" cap="none" normalizeH="0" baseline="0" dirty="0" err="1" smtClean="0">
              <a:ln/>
              <a:effectLst/>
              <a:latin typeface="+mn-lt"/>
              <a:cs typeface="Times New Roman" pitchFamily="18" charset="0"/>
            </a:rPr>
            <a:t>energetikas</a:t>
          </a:r>
          <a:r>
            <a:rPr lang="en-US" sz="1800" b="1" kern="1200" dirty="0" err="1" smtClean="0">
              <a:solidFill>
                <a:schemeClr val="bg1"/>
              </a:solidFill>
              <a:cs typeface="Times New Roman" pitchFamily="18" charset="0"/>
            </a:rPr>
            <a:t>ı</a:t>
          </a:r>
          <a:endParaRPr kumimoji="0" lang="ru-RU" sz="1800" b="1" i="0" u="none" strike="noStrike" kern="1200" cap="none" normalizeH="0" baseline="0" dirty="0" smtClean="0">
            <a:ln/>
            <a:solidFill>
              <a:schemeClr val="bg1"/>
            </a:solidFill>
            <a:effectLst/>
            <a:latin typeface="+mn-lt"/>
            <a:cs typeface="Times New Roman" pitchFamily="18" charset="0"/>
          </a:endParaRPr>
        </a:p>
      </dsp:txBody>
      <dsp:txXfrm>
        <a:off x="5615414" y="3481814"/>
        <a:ext cx="1862607" cy="976345"/>
      </dsp:txXfrm>
    </dsp:sp>
    <dsp:sp modelId="{7971D59C-4942-456C-A2E4-B2D0B09C3E48}">
      <dsp:nvSpPr>
        <dsp:cNvPr id="0" name=""/>
        <dsp:cNvSpPr/>
      </dsp:nvSpPr>
      <dsp:spPr>
        <a:xfrm rot="5438694">
          <a:off x="3687991" y="3317884"/>
          <a:ext cx="777417" cy="24111"/>
        </a:xfrm>
        <a:custGeom>
          <a:avLst/>
          <a:gdLst/>
          <a:ahLst/>
          <a:cxnLst/>
          <a:rect l="0" t="0" r="0" b="0"/>
          <a:pathLst>
            <a:path>
              <a:moveTo>
                <a:pt x="0" y="12055"/>
              </a:moveTo>
              <a:lnTo>
                <a:pt x="777417" y="12055"/>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rot="10800000">
        <a:off x="4057265" y="3310505"/>
        <a:ext cx="38870" cy="38870"/>
      </dsp:txXfrm>
    </dsp:sp>
    <dsp:sp modelId="{11651F88-F7EC-4B44-AB62-A83826AE1065}">
      <dsp:nvSpPr>
        <dsp:cNvPr id="0" name=""/>
        <dsp:cNvSpPr/>
      </dsp:nvSpPr>
      <dsp:spPr>
        <a:xfrm>
          <a:off x="2819398" y="3718618"/>
          <a:ext cx="2493674" cy="1081981"/>
        </a:xfrm>
        <a:prstGeom prst="round2DiagRect">
          <a:avLst/>
        </a:prstGeom>
        <a:gradFill rotWithShape="0">
          <a:gsLst>
            <a:gs pos="0">
              <a:schemeClr val="accent2">
                <a:hueOff val="0"/>
                <a:satOff val="0"/>
                <a:lumOff val="-6274"/>
                <a:alphaOff val="0"/>
                <a:shade val="51000"/>
                <a:satMod val="130000"/>
              </a:schemeClr>
            </a:gs>
            <a:gs pos="80000">
              <a:schemeClr val="accent2">
                <a:hueOff val="0"/>
                <a:satOff val="0"/>
                <a:lumOff val="-6274"/>
                <a:alphaOff val="0"/>
                <a:shade val="93000"/>
                <a:satMod val="130000"/>
              </a:schemeClr>
            </a:gs>
            <a:gs pos="100000">
              <a:schemeClr val="accent2">
                <a:hueOff val="0"/>
                <a:satOff val="0"/>
                <a:lumOff val="-627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800" b="1" kern="1200" baseline="0" dirty="0" err="1" smtClean="0">
              <a:latin typeface="+mn-lt"/>
              <a:cs typeface="Times New Roman" pitchFamily="18" charset="0"/>
            </a:rPr>
            <a:t>Telekommunikaciya</a:t>
          </a:r>
          <a:r>
            <a:rPr lang="en-US" sz="1800" b="1" kern="1200" baseline="0" dirty="0" smtClean="0">
              <a:latin typeface="+mn-lt"/>
              <a:cs typeface="Times New Roman" pitchFamily="18" charset="0"/>
            </a:rPr>
            <a:t> </a:t>
          </a:r>
          <a:r>
            <a:rPr lang="en-US" sz="1800" b="1" kern="1200" baseline="0" dirty="0" err="1" smtClean="0">
              <a:latin typeface="+mn-lt"/>
              <a:cs typeface="Times New Roman" pitchFamily="18" charset="0"/>
            </a:rPr>
            <a:t>hám</a:t>
          </a:r>
          <a:r>
            <a:rPr lang="en-US" sz="1800" b="1" kern="1200" baseline="0" dirty="0" smtClean="0">
              <a:latin typeface="+mn-lt"/>
              <a:cs typeface="Times New Roman" pitchFamily="18" charset="0"/>
            </a:rPr>
            <a:t> </a:t>
          </a:r>
          <a:r>
            <a:rPr lang="en-US" sz="1800" b="1" kern="1200" baseline="0" dirty="0" err="1" smtClean="0">
              <a:latin typeface="+mn-lt"/>
              <a:cs typeface="Times New Roman" pitchFamily="18" charset="0"/>
            </a:rPr>
            <a:t>radiobaylan</a:t>
          </a:r>
          <a:r>
            <a:rPr lang="en-US" sz="1800" b="1" kern="1200" dirty="0" err="1" smtClean="0">
              <a:solidFill>
                <a:schemeClr val="bg1"/>
              </a:solidFill>
              <a:cs typeface="Times New Roman" pitchFamily="18" charset="0"/>
            </a:rPr>
            <a:t>ı</a:t>
          </a:r>
          <a:r>
            <a:rPr lang="en-US" sz="1800" b="1" kern="1200" baseline="0" dirty="0" err="1" smtClean="0">
              <a:latin typeface="+mn-lt"/>
              <a:cs typeface="Times New Roman" pitchFamily="18" charset="0"/>
            </a:rPr>
            <a:t>s</a:t>
          </a:r>
          <a:endParaRPr kumimoji="0" lang="ru-RU" sz="1800" b="1" i="0" u="none" strike="noStrike" kern="1200" cap="none" normalizeH="0" baseline="0" dirty="0" smtClean="0">
            <a:ln/>
            <a:effectLst/>
            <a:latin typeface="+mn-lt"/>
          </a:endParaRPr>
        </a:p>
      </dsp:txBody>
      <dsp:txXfrm>
        <a:off x="2872216" y="3771436"/>
        <a:ext cx="2388038" cy="976345"/>
      </dsp:txXfrm>
    </dsp:sp>
    <dsp:sp modelId="{EDCF225B-A483-4401-9838-7CF61840920F}">
      <dsp:nvSpPr>
        <dsp:cNvPr id="0" name=""/>
        <dsp:cNvSpPr/>
      </dsp:nvSpPr>
      <dsp:spPr>
        <a:xfrm rot="9059269">
          <a:off x="2156213" y="3027811"/>
          <a:ext cx="1555436" cy="24111"/>
        </a:xfrm>
        <a:custGeom>
          <a:avLst/>
          <a:gdLst/>
          <a:ahLst/>
          <a:cxnLst/>
          <a:rect l="0" t="0" r="0" b="0"/>
          <a:pathLst>
            <a:path>
              <a:moveTo>
                <a:pt x="0" y="12055"/>
              </a:moveTo>
              <a:lnTo>
                <a:pt x="1555436" y="12055"/>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rot="10800000">
        <a:off x="2895045" y="3000982"/>
        <a:ext cx="77771" cy="77771"/>
      </dsp:txXfrm>
    </dsp:sp>
    <dsp:sp modelId="{DF451896-D36D-4D71-BACB-037314034C77}">
      <dsp:nvSpPr>
        <dsp:cNvPr id="0" name=""/>
        <dsp:cNvSpPr/>
      </dsp:nvSpPr>
      <dsp:spPr>
        <a:xfrm>
          <a:off x="457199" y="3276597"/>
          <a:ext cx="2148782" cy="1081981"/>
        </a:xfrm>
        <a:prstGeom prst="round2DiagRect">
          <a:avLst/>
        </a:prstGeom>
        <a:gradFill rotWithShape="0">
          <a:gsLst>
            <a:gs pos="0">
              <a:schemeClr val="accent2">
                <a:hueOff val="0"/>
                <a:satOff val="0"/>
                <a:lumOff val="-7843"/>
                <a:alphaOff val="0"/>
                <a:shade val="51000"/>
                <a:satMod val="130000"/>
              </a:schemeClr>
            </a:gs>
            <a:gs pos="80000">
              <a:schemeClr val="accent2">
                <a:hueOff val="0"/>
                <a:satOff val="0"/>
                <a:lumOff val="-7843"/>
                <a:alphaOff val="0"/>
                <a:shade val="93000"/>
                <a:satMod val="130000"/>
              </a:schemeClr>
            </a:gs>
            <a:gs pos="100000">
              <a:schemeClr val="accent2">
                <a:hueOff val="0"/>
                <a:satOff val="0"/>
                <a:lumOff val="-78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normalizeH="0" baseline="0" dirty="0" err="1" smtClean="0">
              <a:ln/>
              <a:effectLst/>
              <a:latin typeface="+mn-lt"/>
              <a:cs typeface="Times New Roman" pitchFamily="18" charset="0"/>
            </a:rPr>
            <a:t>Energetika</a:t>
          </a:r>
          <a:endParaRPr lang="ru-RU" sz="1800" b="1" kern="1200" baseline="0" dirty="0">
            <a:latin typeface="+mn-lt"/>
            <a:cs typeface="Times New Roman" pitchFamily="18" charset="0"/>
          </a:endParaRPr>
        </a:p>
      </dsp:txBody>
      <dsp:txXfrm>
        <a:off x="510017" y="3329415"/>
        <a:ext cx="2043146" cy="976345"/>
      </dsp:txXfrm>
    </dsp:sp>
    <dsp:sp modelId="{5F3852CA-C541-4618-886C-DD7C24AAC386}">
      <dsp:nvSpPr>
        <dsp:cNvPr id="0" name=""/>
        <dsp:cNvSpPr/>
      </dsp:nvSpPr>
      <dsp:spPr>
        <a:xfrm rot="10740289">
          <a:off x="2531700" y="2406451"/>
          <a:ext cx="1014631" cy="24111"/>
        </a:xfrm>
        <a:custGeom>
          <a:avLst/>
          <a:gdLst/>
          <a:ahLst/>
          <a:cxnLst/>
          <a:rect l="0" t="0" r="0" b="0"/>
          <a:pathLst>
            <a:path>
              <a:moveTo>
                <a:pt x="0" y="12055"/>
              </a:moveTo>
              <a:lnTo>
                <a:pt x="1014631" y="12055"/>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rot="10800000">
        <a:off x="3013650" y="2393141"/>
        <a:ext cx="50731" cy="50731"/>
      </dsp:txXfrm>
    </dsp:sp>
    <dsp:sp modelId="{9C24BA05-870F-4723-A8C1-511B6B970B05}">
      <dsp:nvSpPr>
        <dsp:cNvPr id="0" name=""/>
        <dsp:cNvSpPr/>
      </dsp:nvSpPr>
      <dsp:spPr>
        <a:xfrm>
          <a:off x="381006" y="1905002"/>
          <a:ext cx="2151411" cy="1081981"/>
        </a:xfrm>
        <a:prstGeom prst="round2DiagRect">
          <a:avLst/>
        </a:prstGeom>
        <a:gradFill rotWithShape="0">
          <a:gsLst>
            <a:gs pos="0">
              <a:schemeClr val="accent2">
                <a:hueOff val="0"/>
                <a:satOff val="0"/>
                <a:lumOff val="-9411"/>
                <a:alphaOff val="0"/>
                <a:shade val="51000"/>
                <a:satMod val="130000"/>
              </a:schemeClr>
            </a:gs>
            <a:gs pos="80000">
              <a:schemeClr val="accent2">
                <a:hueOff val="0"/>
                <a:satOff val="0"/>
                <a:lumOff val="-9411"/>
                <a:alphaOff val="0"/>
                <a:shade val="93000"/>
                <a:satMod val="130000"/>
              </a:schemeClr>
            </a:gs>
            <a:gs pos="100000">
              <a:schemeClr val="accent2">
                <a:hueOff val="0"/>
                <a:satOff val="0"/>
                <a:lumOff val="-941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b="1" kern="1200" baseline="0" dirty="0" err="1" smtClean="0">
              <a:latin typeface="+mn-lt"/>
              <a:cs typeface="Times New Roman" pitchFamily="18" charset="0"/>
            </a:rPr>
            <a:t>Nanotexnologiya</a:t>
          </a:r>
          <a:endParaRPr lang="ru-RU" sz="1800" b="1" kern="1200" baseline="0" dirty="0">
            <a:latin typeface="+mn-lt"/>
            <a:cs typeface="Times New Roman" pitchFamily="18" charset="0"/>
          </a:endParaRPr>
        </a:p>
      </dsp:txBody>
      <dsp:txXfrm>
        <a:off x="433824" y="1957820"/>
        <a:ext cx="2045775" cy="976345"/>
      </dsp:txXfrm>
    </dsp:sp>
    <dsp:sp modelId="{C69EA7C6-7387-4EE6-828D-16448D84E7B8}">
      <dsp:nvSpPr>
        <dsp:cNvPr id="0" name=""/>
        <dsp:cNvSpPr/>
      </dsp:nvSpPr>
      <dsp:spPr>
        <a:xfrm rot="12435552">
          <a:off x="2199840" y="1799444"/>
          <a:ext cx="1489100" cy="24111"/>
        </a:xfrm>
        <a:custGeom>
          <a:avLst/>
          <a:gdLst/>
          <a:ahLst/>
          <a:cxnLst/>
          <a:rect l="0" t="0" r="0" b="0"/>
          <a:pathLst>
            <a:path>
              <a:moveTo>
                <a:pt x="0" y="12055"/>
              </a:moveTo>
              <a:lnTo>
                <a:pt x="1489100" y="12055"/>
              </a:lnTo>
            </a:path>
          </a:pathLst>
        </a:custGeom>
        <a:noFill/>
        <a:ln w="25400"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rot="10800000">
        <a:off x="2907163" y="1774273"/>
        <a:ext cx="74455" cy="74455"/>
      </dsp:txXfrm>
    </dsp:sp>
    <dsp:sp modelId="{816348FD-4AEC-44A5-B4B9-322CA8EBA19B}">
      <dsp:nvSpPr>
        <dsp:cNvPr id="0" name=""/>
        <dsp:cNvSpPr/>
      </dsp:nvSpPr>
      <dsp:spPr>
        <a:xfrm>
          <a:off x="381003" y="532892"/>
          <a:ext cx="2263559" cy="1081981"/>
        </a:xfrm>
        <a:prstGeom prst="round2DiagRect">
          <a:avLst/>
        </a:prstGeom>
        <a:gradFill rotWithShape="0">
          <a:gsLst>
            <a:gs pos="0">
              <a:schemeClr val="accent2">
                <a:hueOff val="0"/>
                <a:satOff val="0"/>
                <a:lumOff val="-10980"/>
                <a:alphaOff val="0"/>
                <a:shade val="51000"/>
                <a:satMod val="130000"/>
              </a:schemeClr>
            </a:gs>
            <a:gs pos="80000">
              <a:schemeClr val="accent2">
                <a:hueOff val="0"/>
                <a:satOff val="0"/>
                <a:lumOff val="-10980"/>
                <a:alphaOff val="0"/>
                <a:shade val="93000"/>
                <a:satMod val="130000"/>
              </a:schemeClr>
            </a:gs>
            <a:gs pos="100000">
              <a:schemeClr val="accent2">
                <a:hueOff val="0"/>
                <a:satOff val="0"/>
                <a:lumOff val="-109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R="0" lvl="0" algn="ctr" defTabSz="800100" rtl="0" eaLnBrk="1" fontAlgn="base" latinLnBrk="0" hangingPunct="1">
            <a:lnSpc>
              <a:spcPct val="90000"/>
            </a:lnSpc>
            <a:spcBef>
              <a:spcPct val="0"/>
            </a:spcBef>
            <a:spcAft>
              <a:spcPct val="35000"/>
            </a:spcAft>
            <a:buClrTx/>
            <a:buSzTx/>
            <a:buFontTx/>
            <a:tabLst/>
          </a:pPr>
          <a:r>
            <a:rPr kumimoji="0" lang="en-US" sz="1800" b="1" i="0" u="none" strike="noStrike" kern="1200" cap="none" normalizeH="0" baseline="0" dirty="0" err="1" smtClean="0">
              <a:ln/>
              <a:effectLst/>
              <a:latin typeface="+mn-lt"/>
            </a:rPr>
            <a:t>Mikroelektronika</a:t>
          </a:r>
          <a:endParaRPr kumimoji="0" lang="ru-RU" sz="1800" b="1" i="0" u="none" strike="noStrike" kern="1200" cap="none" normalizeH="0" baseline="0" dirty="0" smtClean="0">
            <a:ln/>
            <a:effectLst/>
            <a:latin typeface="+mn-lt"/>
          </a:endParaRPr>
        </a:p>
      </dsp:txBody>
      <dsp:txXfrm>
        <a:off x="433821" y="585710"/>
        <a:ext cx="2157923" cy="976345"/>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9.wmf"/><Relationship Id="rId7" Type="http://schemas.openxmlformats.org/officeDocument/2006/relationships/image" Target="../media/image50.wmf"/><Relationship Id="rId2" Type="http://schemas.openxmlformats.org/officeDocument/2006/relationships/image" Target="../media/image48.wmf"/><Relationship Id="rId1" Type="http://schemas.openxmlformats.org/officeDocument/2006/relationships/image" Target="../media/image47.png"/><Relationship Id="rId6" Type="http://schemas.openxmlformats.org/officeDocument/2006/relationships/image" Target="../media/image21.wmf"/><Relationship Id="rId5" Type="http://schemas.openxmlformats.org/officeDocument/2006/relationships/image" Target="../media/image20.wmf"/><Relationship Id="rId10" Type="http://schemas.openxmlformats.org/officeDocument/2006/relationships/image" Target="../media/image53.wmf"/><Relationship Id="rId4" Type="http://schemas.openxmlformats.org/officeDocument/2006/relationships/image" Target="../media/image19.wmf"/><Relationship Id="rId9"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65.wmf"/><Relationship Id="rId1" Type="http://schemas.openxmlformats.org/officeDocument/2006/relationships/image" Target="../media/image71.wmf"/><Relationship Id="rId5" Type="http://schemas.openxmlformats.org/officeDocument/2006/relationships/image" Target="../media/image74.wmf"/><Relationship Id="rId4"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wmf"/><Relationship Id="rId9"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31.wmf"/><Relationship Id="rId3" Type="http://schemas.openxmlformats.org/officeDocument/2006/relationships/image" Target="../media/image25.wmf"/><Relationship Id="rId7" Type="http://schemas.openxmlformats.org/officeDocument/2006/relationships/image" Target="../media/image20.wmf"/><Relationship Id="rId12" Type="http://schemas.openxmlformats.org/officeDocument/2006/relationships/image" Target="../media/image30.wmf"/><Relationship Id="rId2" Type="http://schemas.openxmlformats.org/officeDocument/2006/relationships/image" Target="../media/image24.wmf"/><Relationship Id="rId1" Type="http://schemas.openxmlformats.org/officeDocument/2006/relationships/image" Target="../media/image14.wmf"/><Relationship Id="rId6" Type="http://schemas.openxmlformats.org/officeDocument/2006/relationships/image" Target="../media/image19.wmf"/><Relationship Id="rId11" Type="http://schemas.openxmlformats.org/officeDocument/2006/relationships/image" Target="../media/image29.wmf"/><Relationship Id="rId5" Type="http://schemas.openxmlformats.org/officeDocument/2006/relationships/image" Target="../media/image18.wmf"/><Relationship Id="rId10" Type="http://schemas.openxmlformats.org/officeDocument/2006/relationships/image" Target="../media/image28.wmf"/><Relationship Id="rId4" Type="http://schemas.openxmlformats.org/officeDocument/2006/relationships/image" Target="../media/image26.wmf"/><Relationship Id="rId9"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9FC544-2664-4050-BC9E-F46EF9B89CE6}" type="datetimeFigureOut">
              <a:rPr lang="ru-RU" smtClean="0"/>
              <a:pPr/>
              <a:t>11.07.2021</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3D1E15-734D-4405-A451-6FAF8E930C0D}" type="slidenum">
              <a:rPr lang="ru-RU" smtClean="0"/>
              <a:pPr/>
              <a:t>‹#›</a:t>
            </a:fld>
            <a:endParaRPr lang="ru-RU"/>
          </a:p>
        </p:txBody>
      </p:sp>
    </p:spTree>
    <p:extLst>
      <p:ext uri="{BB962C8B-B14F-4D97-AF65-F5344CB8AC3E}">
        <p14:creationId xmlns:p14="http://schemas.microsoft.com/office/powerpoint/2010/main" val="1936458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3C3D1E15-734D-4405-A451-6FAF8E930C0D}" type="slidenum">
              <a:rPr lang="ru-RU" smtClean="0"/>
              <a:pPr/>
              <a:t>1</a:t>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5F773607-69E3-4FBA-904F-067120C9581E}" type="slidenum">
              <a:rPr lang="ru-RU">
                <a:latin typeface="Arial" charset="0"/>
              </a:rPr>
              <a:pPr/>
              <a:t>10</a:t>
            </a:fld>
            <a:endParaRPr lang="ru-RU">
              <a:latin typeface="Arial"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47180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8F0D712-E818-4B81-B66E-D88A4E203943}" type="slidenum">
              <a:rPr lang="ru-RU">
                <a:latin typeface="Arial" charset="0"/>
              </a:rPr>
              <a:pPr/>
              <a:t>11</a:t>
            </a:fld>
            <a:endParaRPr lang="ru-RU">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2383339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DF9732D4-2B3B-42B4-B782-4E13786BE3FA}" type="slidenum">
              <a:rPr lang="ru-RU">
                <a:latin typeface="Arial" charset="0"/>
              </a:rPr>
              <a:pPr/>
              <a:t>12</a:t>
            </a:fld>
            <a:endParaRPr lang="ru-RU">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1953304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5C47786-7B38-428F-A190-AE8BC89AE697}" type="slidenum">
              <a:rPr lang="ru-RU">
                <a:latin typeface="Arial" charset="0"/>
              </a:rPr>
              <a:pPr/>
              <a:t>13</a:t>
            </a:fld>
            <a:endParaRPr lang="ru-RU">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385934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3BF0A181-E677-4AED-B79A-0A4EB4512A32}" type="slidenum">
              <a:rPr lang="ru-RU">
                <a:latin typeface="Arial" charset="0"/>
              </a:rPr>
              <a:pPr/>
              <a:t>14</a:t>
            </a:fld>
            <a:endParaRPr lang="ru-RU">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591242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DAB3D50-6299-4FBA-B9A7-473E6AAF9DC9}" type="slidenum">
              <a:rPr lang="ru-RU">
                <a:latin typeface="Arial" charset="0"/>
              </a:rPr>
              <a:pPr/>
              <a:t>15</a:t>
            </a:fld>
            <a:endParaRPr lang="ru-RU">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2187478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7C112CEF-8D03-45B3-BDEF-E45C87E66637}" type="slidenum">
              <a:rPr lang="ru-RU">
                <a:latin typeface="Arial" charset="0"/>
              </a:rPr>
              <a:pPr/>
              <a:t>16</a:t>
            </a:fld>
            <a:endParaRPr lang="ru-RU">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503674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30CAA73-B472-4FAC-B2D1-B317F26613EE}" type="slidenum">
              <a:rPr lang="ru-RU">
                <a:latin typeface="Arial" charset="0"/>
              </a:rPr>
              <a:pPr/>
              <a:t>17</a:t>
            </a:fld>
            <a:endParaRPr lang="ru-RU">
              <a:latin typeface="Arial"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4100028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6396125-9B2D-43DA-BA9F-25E6AC6FFEEF}" type="slidenum">
              <a:rPr lang="ru-RU">
                <a:latin typeface="Arial" charset="0"/>
              </a:rPr>
              <a:pPr/>
              <a:t>18</a:t>
            </a:fld>
            <a:endParaRPr lang="ru-RU">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1728927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4E7D757-C62F-434A-B765-C2729CF8EF60}" type="slidenum">
              <a:rPr lang="ru-RU">
                <a:latin typeface="Arial" charset="0"/>
              </a:rPr>
              <a:pPr/>
              <a:t>19</a:t>
            </a:fld>
            <a:endParaRPr lang="ru-RU">
              <a:latin typeface="Arial"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208393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3C3D1E15-734D-4405-A451-6FAF8E930C0D}" type="slidenum">
              <a:rPr lang="ru-RU" smtClean="0"/>
              <a:pPr/>
              <a:t>2</a:t>
            </a:fld>
            <a:endParaRPr 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3C3D1E15-734D-4405-A451-6FAF8E930C0D}" type="slidenum">
              <a:rPr lang="ru-RU" smtClean="0"/>
              <a:pPr/>
              <a:t>20</a:t>
            </a:fld>
            <a:endParaRPr lang="ru-RU"/>
          </a:p>
        </p:txBody>
      </p:sp>
    </p:spTree>
    <p:extLst>
      <p:ext uri="{BB962C8B-B14F-4D97-AF65-F5344CB8AC3E}">
        <p14:creationId xmlns:p14="http://schemas.microsoft.com/office/powerpoint/2010/main" val="1407493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3C3D1E15-734D-4405-A451-6FAF8E930C0D}" type="slidenum">
              <a:rPr lang="ru-RU" smtClean="0"/>
              <a:pPr/>
              <a:t>21</a:t>
            </a:fld>
            <a:endParaRPr lang="ru-RU"/>
          </a:p>
        </p:txBody>
      </p:sp>
    </p:spTree>
    <p:extLst>
      <p:ext uri="{BB962C8B-B14F-4D97-AF65-F5344CB8AC3E}">
        <p14:creationId xmlns:p14="http://schemas.microsoft.com/office/powerpoint/2010/main" val="2070523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9485392C-398D-44F9-AB88-D1FAB2800F6D}" type="slidenum">
              <a:rPr lang="ru-RU">
                <a:latin typeface="Arial" charset="0"/>
              </a:rPr>
              <a:pPr/>
              <a:t>22</a:t>
            </a:fld>
            <a:endParaRPr lang="ru-RU">
              <a:latin typeface="Arial"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396468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DE87BBB-3927-4688-B7B3-941BA3BCF1A2}" type="slidenum">
              <a:rPr lang="ru-RU">
                <a:latin typeface="Arial" charset="0"/>
              </a:rPr>
              <a:pPr/>
              <a:t>23</a:t>
            </a:fld>
            <a:endParaRPr lang="ru-RU">
              <a:latin typeface="Arial"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852157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0D5949A1-9CE2-4286-B3AF-8FAD27D06A97}" type="slidenum">
              <a:rPr lang="ru-RU">
                <a:latin typeface="Arial" charset="0"/>
              </a:rPr>
              <a:pPr/>
              <a:t>24</a:t>
            </a:fld>
            <a:endParaRPr lang="ru-RU">
              <a:latin typeface="Arial"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757588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1A1E0958-7AE8-4ADF-B1C8-EC444649F2B4}" type="slidenum">
              <a:rPr lang="ru-RU">
                <a:latin typeface="Arial" charset="0"/>
              </a:rPr>
              <a:pPr/>
              <a:t>25</a:t>
            </a:fld>
            <a:endParaRPr lang="ru-RU">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529255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1EB7D0E7-3E99-476F-96D0-E80B778E302B}" type="slidenum">
              <a:rPr lang="ru-RU">
                <a:latin typeface="Arial" charset="0"/>
              </a:rPr>
              <a:pPr/>
              <a:t>26</a:t>
            </a:fld>
            <a:endParaRPr lang="ru-RU">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499016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14770FE3-105F-40FF-A90C-525A849F2D19}" type="slidenum">
              <a:rPr lang="ru-RU">
                <a:latin typeface="Arial" charset="0"/>
              </a:rPr>
              <a:pPr/>
              <a:t>27</a:t>
            </a:fld>
            <a:endParaRPr lang="ru-RU">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58357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C0FE426-B933-431F-BF00-99F4B4B8D989}" type="slidenum">
              <a:rPr lang="ru-RU">
                <a:latin typeface="Arial" charset="0"/>
              </a:rPr>
              <a:pPr/>
              <a:t>28</a:t>
            </a:fld>
            <a:endParaRPr lang="ru-RU">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515666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E65E33A8-7F1D-47A7-AFF3-FFDD0B32DF46}" type="slidenum">
              <a:rPr lang="ru-RU">
                <a:latin typeface="Arial" charset="0"/>
              </a:rPr>
              <a:pPr/>
              <a:t>29</a:t>
            </a:fld>
            <a:endParaRPr lang="ru-RU">
              <a:latin typeface="Arial"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09659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3C3D1E15-734D-4405-A451-6FAF8E930C0D}" type="slidenum">
              <a:rPr lang="ru-RU" smtClean="0">
                <a:solidFill>
                  <a:prstClr val="black"/>
                </a:solidFill>
              </a:rPr>
              <a:pPr/>
              <a:t>3</a:t>
            </a:fld>
            <a:endParaRPr lang="ru-RU">
              <a:solidFill>
                <a:prstClr val="black"/>
              </a:solidFill>
            </a:endParaRPr>
          </a:p>
        </p:txBody>
      </p:sp>
    </p:spTree>
    <p:extLst>
      <p:ext uri="{BB962C8B-B14F-4D97-AF65-F5344CB8AC3E}">
        <p14:creationId xmlns:p14="http://schemas.microsoft.com/office/powerpoint/2010/main" val="1745522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E22E34C-5E62-411A-8ED1-2E303A8DC66B}" type="slidenum">
              <a:rPr lang="ru-RU">
                <a:latin typeface="Arial" charset="0"/>
              </a:rPr>
              <a:pPr/>
              <a:t>30</a:t>
            </a:fld>
            <a:endParaRPr lang="ru-RU">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2128906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11B79ED-F2D7-44F0-A3B6-996728D3F61D}" type="slidenum">
              <a:rPr lang="ru-RU">
                <a:latin typeface="Arial" charset="0"/>
              </a:rPr>
              <a:pPr/>
              <a:t>31</a:t>
            </a:fld>
            <a:endParaRPr lang="ru-RU">
              <a:latin typeface="Arial"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2326212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43AAF2A-976B-47EF-AFC8-2CFB0733F30D}" type="slidenum">
              <a:rPr lang="ru-RU">
                <a:latin typeface="Arial" charset="0"/>
              </a:rPr>
              <a:pPr/>
              <a:t>32</a:t>
            </a:fld>
            <a:endParaRPr lang="ru-RU">
              <a:latin typeface="Arial"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4186838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C05CB56E-7B39-4429-8CC0-659431042C8E}" type="slidenum">
              <a:rPr lang="ru-RU">
                <a:latin typeface="Arial" charset="0"/>
              </a:rPr>
              <a:pPr/>
              <a:t>33</a:t>
            </a:fld>
            <a:endParaRPr lang="ru-RU">
              <a:latin typeface="Arial"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95838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1AD9901D-12B3-4B5E-B6A3-49BA663DB0BE}" type="slidenum">
              <a:rPr lang="ru-RU">
                <a:latin typeface="Arial" charset="0"/>
              </a:rPr>
              <a:pPr/>
              <a:t>34</a:t>
            </a:fld>
            <a:endParaRPr lang="ru-RU">
              <a:latin typeface="Arial"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4156029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D280339-733E-42EB-8BB1-0E9DA2B3EF43}" type="slidenum">
              <a:rPr lang="ru-RU">
                <a:latin typeface="Arial" charset="0"/>
              </a:rPr>
              <a:pPr/>
              <a:t>35</a:t>
            </a:fld>
            <a:endParaRPr lang="ru-RU">
              <a:latin typeface="Arial"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63763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D2F1487-AA6A-406E-B97A-360A7BE20401}" type="slidenum">
              <a:rPr lang="ru-RU">
                <a:latin typeface="Arial" charset="0"/>
              </a:rPr>
              <a:pPr/>
              <a:t>36</a:t>
            </a:fld>
            <a:endParaRPr lang="ru-RU">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4247682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39E7B520-24AA-4794-976D-44F10508B090}" type="slidenum">
              <a:rPr lang="ru-RU">
                <a:latin typeface="Arial" charset="0"/>
              </a:rPr>
              <a:pPr/>
              <a:t>37</a:t>
            </a:fld>
            <a:endParaRPr lang="ru-RU">
              <a:latin typeface="Arial"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2378754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ECB14F6-65E2-4EC6-BCDC-FE3EE145D31B}" type="slidenum">
              <a:rPr lang="ru-RU">
                <a:latin typeface="Arial" charset="0"/>
              </a:rPr>
              <a:pPr/>
              <a:t>38</a:t>
            </a:fld>
            <a:endParaRPr lang="ru-RU">
              <a:latin typeface="Arial"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1803262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3230385-FE88-4766-8931-7F478D1715C5}" type="slidenum">
              <a:rPr lang="ru-RU">
                <a:latin typeface="Arial" charset="0"/>
              </a:rPr>
              <a:pPr/>
              <a:t>39</a:t>
            </a:fld>
            <a:endParaRPr lang="ru-RU">
              <a:latin typeface="Arial"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362211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3C3D1E15-734D-4405-A451-6FAF8E930C0D}" type="slidenum">
              <a:rPr lang="ru-RU" smtClean="0"/>
              <a:pPr/>
              <a:t>4</a:t>
            </a:fld>
            <a:endParaRPr lang="ru-RU"/>
          </a:p>
        </p:txBody>
      </p:sp>
    </p:spTree>
    <p:extLst>
      <p:ext uri="{BB962C8B-B14F-4D97-AF65-F5344CB8AC3E}">
        <p14:creationId xmlns:p14="http://schemas.microsoft.com/office/powerpoint/2010/main" val="1478262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3C3D1E15-734D-4405-A451-6FAF8E930C0D}" type="slidenum">
              <a:rPr lang="ru-RU" smtClean="0"/>
              <a:pPr/>
              <a:t>40</a:t>
            </a:fld>
            <a:endParaRPr lang="ru-RU"/>
          </a:p>
        </p:txBody>
      </p:sp>
    </p:spTree>
    <p:extLst>
      <p:ext uri="{BB962C8B-B14F-4D97-AF65-F5344CB8AC3E}">
        <p14:creationId xmlns:p14="http://schemas.microsoft.com/office/powerpoint/2010/main" val="1724900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426B0DB-CAC2-4B80-8EC9-1E5F39EFCE99}" type="slidenum">
              <a:rPr lang="ru-RU">
                <a:latin typeface="Arial" charset="0"/>
              </a:rPr>
              <a:pPr/>
              <a:t>5</a:t>
            </a:fld>
            <a:endParaRPr lang="ru-RU">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1254757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8F5139B8-011A-479C-AFFF-49BFBC208BCB}" type="slidenum">
              <a:rPr lang="ru-RU">
                <a:latin typeface="Arial" charset="0"/>
              </a:rPr>
              <a:pPr/>
              <a:t>6</a:t>
            </a:fld>
            <a:endParaRPr lang="ru-RU">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69334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D195AA2-6E3B-40EB-B4CA-A7D772F14192}" type="slidenum">
              <a:rPr lang="ru-RU">
                <a:latin typeface="Arial" charset="0"/>
              </a:rPr>
              <a:pPr/>
              <a:t>7</a:t>
            </a:fld>
            <a:endParaRPr lang="ru-RU">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1645952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8823F2AA-3990-42A6-924B-E1E7D9333AAF}" type="slidenum">
              <a:rPr lang="ru-RU">
                <a:latin typeface="Arial" charset="0"/>
              </a:rPr>
              <a:pPr/>
              <a:t>8</a:t>
            </a:fld>
            <a:endParaRPr lang="ru-RU">
              <a:latin typeface="Arial"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733825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5F773607-69E3-4FBA-904F-067120C9581E}" type="slidenum">
              <a:rPr lang="ru-RU">
                <a:latin typeface="Arial" charset="0"/>
              </a:rPr>
              <a:pPr/>
              <a:t>9</a:t>
            </a:fld>
            <a:endParaRPr lang="ru-RU">
              <a:latin typeface="Arial"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ru-RU" smtClean="0">
              <a:latin typeface="Arial" charset="0"/>
            </a:endParaRPr>
          </a:p>
        </p:txBody>
      </p:sp>
    </p:spTree>
    <p:extLst>
      <p:ext uri="{BB962C8B-B14F-4D97-AF65-F5344CB8AC3E}">
        <p14:creationId xmlns:p14="http://schemas.microsoft.com/office/powerpoint/2010/main" val="1346870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AF463A-BC7C-46EE-9F1E-7F377CCA4891}" type="datetimeFigureOut">
              <a:rPr lang="en-US" smtClean="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F463A-BC7C-46EE-9F1E-7F377CCA4891}" type="datetimeFigureOut">
              <a:rPr lang="en-US" smtClean="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add title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F463A-BC7C-46EE-9F1E-7F377CCA4891}" type="datetimeFigureOut">
              <a:rPr lang="en-US" smtClean="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Заголовок, объект и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57200"/>
            <a:ext cx="8229600" cy="1371600"/>
          </a:xfr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648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2"/>
          <p:cNvSpPr>
            <a:spLocks noGrp="1" noChangeArrowheads="1"/>
          </p:cNvSpPr>
          <p:nvPr>
            <p:ph type="ftr" sz="quarter" idx="10"/>
          </p:nvPr>
        </p:nvSpPr>
        <p:spPr>
          <a:ln/>
        </p:spPr>
        <p:txBody>
          <a:bodyPr/>
          <a:lstStyle>
            <a:lvl1pPr>
              <a:defRPr/>
            </a:lvl1pPr>
          </a:lstStyle>
          <a:p>
            <a:pPr>
              <a:defRPr/>
            </a:pPr>
            <a:endParaRPr lang="ru-RU"/>
          </a:p>
        </p:txBody>
      </p:sp>
      <p:sp>
        <p:nvSpPr>
          <p:cNvPr id="6" name="Rectangle 3"/>
          <p:cNvSpPr>
            <a:spLocks noGrp="1" noChangeArrowheads="1"/>
          </p:cNvSpPr>
          <p:nvPr>
            <p:ph type="sldNum" sz="quarter" idx="11"/>
          </p:nvPr>
        </p:nvSpPr>
        <p:spPr>
          <a:ln/>
        </p:spPr>
        <p:txBody>
          <a:bodyPr/>
          <a:lstStyle>
            <a:lvl1pPr>
              <a:defRPr/>
            </a:lvl1pPr>
          </a:lstStyle>
          <a:p>
            <a:pPr>
              <a:defRPr/>
            </a:pPr>
            <a:fld id="{E510BBEE-9419-4844-88FE-60819B209409}" type="slidenum">
              <a:rPr lang="ru-RU"/>
              <a:pPr>
                <a:defRPr/>
              </a:pPr>
              <a:t>‹#›</a:t>
            </a:fld>
            <a:endParaRPr lang="ru-RU"/>
          </a:p>
        </p:txBody>
      </p:sp>
      <p:sp>
        <p:nvSpPr>
          <p:cNvPr id="7" name="Rectangle 16"/>
          <p:cNvSpPr>
            <a:spLocks noGrp="1" noChangeArrowheads="1"/>
          </p:cNvSpPr>
          <p:nvPr>
            <p:ph type="dt" sz="half" idx="12"/>
          </p:nvPr>
        </p:nvSpPr>
        <p:spPr>
          <a:ln/>
        </p:spPr>
        <p:txBody>
          <a:bodyPr/>
          <a:lstStyle>
            <a:lvl1pPr>
              <a:defRPr/>
            </a:lvl1pPr>
          </a:lstStyle>
          <a:p>
            <a:pPr>
              <a:defRPr/>
            </a:pPr>
            <a:endParaRPr lang="ru-RU"/>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57200"/>
            <a:ext cx="8229600" cy="13716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2"/>
          <p:cNvSpPr>
            <a:spLocks noGrp="1" noChangeArrowheads="1"/>
          </p:cNvSpPr>
          <p:nvPr>
            <p:ph type="ftr" sz="quarter" idx="10"/>
          </p:nvPr>
        </p:nvSpPr>
        <p:spPr>
          <a:ln/>
        </p:spPr>
        <p:txBody>
          <a:bodyPr/>
          <a:lstStyle>
            <a:lvl1pPr>
              <a:defRPr/>
            </a:lvl1pPr>
          </a:lstStyle>
          <a:p>
            <a:pPr>
              <a:defRPr/>
            </a:pPr>
            <a:endParaRPr lang="ru-RU"/>
          </a:p>
        </p:txBody>
      </p:sp>
      <p:sp>
        <p:nvSpPr>
          <p:cNvPr id="6" name="Rectangle 3"/>
          <p:cNvSpPr>
            <a:spLocks noGrp="1" noChangeArrowheads="1"/>
          </p:cNvSpPr>
          <p:nvPr>
            <p:ph type="sldNum" sz="quarter" idx="11"/>
          </p:nvPr>
        </p:nvSpPr>
        <p:spPr>
          <a:ln/>
        </p:spPr>
        <p:txBody>
          <a:bodyPr/>
          <a:lstStyle>
            <a:lvl1pPr>
              <a:defRPr/>
            </a:lvl1pPr>
          </a:lstStyle>
          <a:p>
            <a:pPr>
              <a:defRPr/>
            </a:pPr>
            <a:fld id="{76F9DC59-D3DC-49B8-AD3A-C2A50485C621}" type="slidenum">
              <a:rPr lang="ru-RU"/>
              <a:pPr>
                <a:defRPr/>
              </a:pPr>
              <a:t>‹#›</a:t>
            </a:fld>
            <a:endParaRPr lang="ru-RU"/>
          </a:p>
        </p:txBody>
      </p:sp>
      <p:sp>
        <p:nvSpPr>
          <p:cNvPr id="7" name="Rectangle 16"/>
          <p:cNvSpPr>
            <a:spLocks noGrp="1" noChangeArrowheads="1"/>
          </p:cNvSpPr>
          <p:nvPr>
            <p:ph type="dt" sz="half" idx="12"/>
          </p:nvPr>
        </p:nvSpPr>
        <p:spPr>
          <a:ln/>
        </p:spPr>
        <p:txBody>
          <a:bodyPr/>
          <a:lstStyle>
            <a:lvl1pPr>
              <a:defRPr/>
            </a:lvl1pPr>
          </a:lstStyle>
          <a:p>
            <a:pPr>
              <a:defRPr/>
            </a:pPr>
            <a:endParaRPr lang="ru-RU"/>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Заголовок и объект над текст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57200"/>
            <a:ext cx="8229600" cy="1371600"/>
          </a:xfr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81200"/>
            <a:ext cx="8229600" cy="1866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4000500"/>
            <a:ext cx="8229600" cy="1866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2"/>
          <p:cNvSpPr>
            <a:spLocks noGrp="1" noChangeArrowheads="1"/>
          </p:cNvSpPr>
          <p:nvPr>
            <p:ph type="ftr" sz="quarter" idx="10"/>
          </p:nvPr>
        </p:nvSpPr>
        <p:spPr>
          <a:ln/>
        </p:spPr>
        <p:txBody>
          <a:bodyPr/>
          <a:lstStyle>
            <a:lvl1pPr>
              <a:defRPr/>
            </a:lvl1pPr>
          </a:lstStyle>
          <a:p>
            <a:pPr>
              <a:defRPr/>
            </a:pPr>
            <a:endParaRPr lang="ru-RU"/>
          </a:p>
        </p:txBody>
      </p:sp>
      <p:sp>
        <p:nvSpPr>
          <p:cNvPr id="6" name="Rectangle 3"/>
          <p:cNvSpPr>
            <a:spLocks noGrp="1" noChangeArrowheads="1"/>
          </p:cNvSpPr>
          <p:nvPr>
            <p:ph type="sldNum" sz="quarter" idx="11"/>
          </p:nvPr>
        </p:nvSpPr>
        <p:spPr>
          <a:ln/>
        </p:spPr>
        <p:txBody>
          <a:bodyPr/>
          <a:lstStyle>
            <a:lvl1pPr>
              <a:defRPr/>
            </a:lvl1pPr>
          </a:lstStyle>
          <a:p>
            <a:pPr>
              <a:defRPr/>
            </a:pPr>
            <a:fld id="{3DB5EDBE-95AE-49B3-BBA0-3A512DB8B32F}" type="slidenum">
              <a:rPr lang="ru-RU"/>
              <a:pPr>
                <a:defRPr/>
              </a:pPr>
              <a:t>‹#›</a:t>
            </a:fld>
            <a:endParaRPr lang="ru-RU"/>
          </a:p>
        </p:txBody>
      </p:sp>
      <p:sp>
        <p:nvSpPr>
          <p:cNvPr id="7" name="Rectangle 16"/>
          <p:cNvSpPr>
            <a:spLocks noGrp="1" noChangeArrowheads="1"/>
          </p:cNvSpPr>
          <p:nvPr>
            <p:ph type="dt" sz="half" idx="12"/>
          </p:nvPr>
        </p:nvSpPr>
        <p:spPr>
          <a:ln/>
        </p:spPr>
        <p:txBody>
          <a:bodyPr/>
          <a:lstStyle>
            <a:lvl1pPr>
              <a:defRPr/>
            </a:lvl1pPr>
          </a:lstStyle>
          <a:p>
            <a:pPr>
              <a:defRPr/>
            </a:pPr>
            <a:endParaRPr lang="ru-RU"/>
          </a:p>
        </p:txBody>
      </p:sp>
    </p:spTree>
    <p:extLst>
      <p:ext uri="{BB962C8B-B14F-4D97-AF65-F5344CB8AC3E}">
        <p14:creationId xmlns:p14="http://schemas.microsoft.com/office/powerpoint/2010/main" val="1078887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178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8148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1048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90518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422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F463A-BC7C-46EE-9F1E-7F377CCA4891}" type="datetimeFigureOut">
              <a:rPr lang="en-US" smtClean="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9125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370441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9933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7725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6873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add title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7942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457200" y="457200"/>
            <a:ext cx="8229600" cy="5410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2"/>
          <p:cNvSpPr>
            <a:spLocks noGrp="1" noChangeArrowheads="1"/>
          </p:cNvSpPr>
          <p:nvPr>
            <p:ph type="ftr" sz="quarter" idx="10"/>
          </p:nvPr>
        </p:nvSpPr>
        <p:spPr>
          <a:ln/>
        </p:spPr>
        <p:txBody>
          <a:bodyPr/>
          <a:lstStyle>
            <a:lvl1pPr>
              <a:defRPr/>
            </a:lvl1pPr>
          </a:lstStyle>
          <a:p>
            <a:pPr>
              <a:defRPr/>
            </a:pPr>
            <a:endParaRPr lang="ru-RU">
              <a:solidFill>
                <a:prstClr val="black">
                  <a:tint val="75000"/>
                </a:prstClr>
              </a:solidFill>
            </a:endParaRPr>
          </a:p>
        </p:txBody>
      </p:sp>
      <p:sp>
        <p:nvSpPr>
          <p:cNvPr id="4" name="Rectangle 3"/>
          <p:cNvSpPr>
            <a:spLocks noGrp="1" noChangeArrowheads="1"/>
          </p:cNvSpPr>
          <p:nvPr>
            <p:ph type="sldNum" sz="quarter" idx="11"/>
          </p:nvPr>
        </p:nvSpPr>
        <p:spPr>
          <a:ln/>
        </p:spPr>
        <p:txBody>
          <a:bodyPr/>
          <a:lstStyle>
            <a:lvl1pPr>
              <a:defRPr/>
            </a:lvl1pPr>
          </a:lstStyle>
          <a:p>
            <a:pPr>
              <a:defRPr/>
            </a:pPr>
            <a:fld id="{A437EE10-E740-4186-90ED-717651815A94}" type="slidenum">
              <a:rPr lang="ru-RU">
                <a:solidFill>
                  <a:prstClr val="black">
                    <a:tint val="75000"/>
                  </a:prstClr>
                </a:solidFill>
              </a:rPr>
              <a:pPr>
                <a:defRPr/>
              </a:pPr>
              <a:t>‹#›</a:t>
            </a:fld>
            <a:endParaRPr lang="ru-RU">
              <a:solidFill>
                <a:prstClr val="black">
                  <a:tint val="75000"/>
                </a:prstClr>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ru-RU">
              <a:solidFill>
                <a:prstClr val="black">
                  <a:tint val="75000"/>
                </a:prstClr>
              </a:solidFill>
            </a:endParaRPr>
          </a:p>
        </p:txBody>
      </p:sp>
    </p:spTree>
    <p:extLst>
      <p:ext uri="{BB962C8B-B14F-4D97-AF65-F5344CB8AC3E}">
        <p14:creationId xmlns:p14="http://schemas.microsoft.com/office/powerpoint/2010/main" val="1304728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cSld name="Заголовок, объект и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57200"/>
            <a:ext cx="8229600" cy="1371600"/>
          </a:xfr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648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2"/>
          <p:cNvSpPr>
            <a:spLocks noGrp="1" noChangeArrowheads="1"/>
          </p:cNvSpPr>
          <p:nvPr>
            <p:ph type="ftr" sz="quarter" idx="10"/>
          </p:nvPr>
        </p:nvSpPr>
        <p:spPr>
          <a:ln/>
        </p:spPr>
        <p:txBody>
          <a:bodyPr/>
          <a:lstStyle>
            <a:lvl1pPr>
              <a:defRPr/>
            </a:lvl1pPr>
          </a:lstStyle>
          <a:p>
            <a:pPr>
              <a:defRPr/>
            </a:pPr>
            <a:endParaRPr lang="ru-RU">
              <a:solidFill>
                <a:prstClr val="black">
                  <a:tint val="75000"/>
                </a:prstClr>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E510BBEE-9419-4844-88FE-60819B209409}" type="slidenum">
              <a:rPr lang="ru-RU">
                <a:solidFill>
                  <a:prstClr val="black">
                    <a:tint val="75000"/>
                  </a:prstClr>
                </a:solidFill>
              </a:rPr>
              <a:pPr>
                <a:defRPr/>
              </a:pPr>
              <a:t>‹#›</a:t>
            </a:fld>
            <a:endParaRPr lang="ru-RU">
              <a:solidFill>
                <a:prstClr val="black">
                  <a:tint val="75000"/>
                </a:prstClr>
              </a:solidFill>
            </a:endParaRPr>
          </a:p>
        </p:txBody>
      </p:sp>
      <p:sp>
        <p:nvSpPr>
          <p:cNvPr id="7" name="Rectangle 16"/>
          <p:cNvSpPr>
            <a:spLocks noGrp="1" noChangeArrowheads="1"/>
          </p:cNvSpPr>
          <p:nvPr>
            <p:ph type="dt" sz="half" idx="12"/>
          </p:nvPr>
        </p:nvSpPr>
        <p:spPr>
          <a:ln/>
        </p:spPr>
        <p:txBody>
          <a:bodyPr/>
          <a:lstStyle>
            <a:lvl1pPr>
              <a:defRPr/>
            </a:lvl1pPr>
          </a:lstStyle>
          <a:p>
            <a:pPr>
              <a:defRPr/>
            </a:pPr>
            <a:endParaRPr lang="ru-RU">
              <a:solidFill>
                <a:prstClr val="black">
                  <a:tint val="75000"/>
                </a:prstClr>
              </a:solidFill>
            </a:endParaRPr>
          </a:p>
        </p:txBody>
      </p:sp>
    </p:spTree>
    <p:extLst>
      <p:ext uri="{BB962C8B-B14F-4D97-AF65-F5344CB8AC3E}">
        <p14:creationId xmlns:p14="http://schemas.microsoft.com/office/powerpoint/2010/main" val="35764332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57200"/>
            <a:ext cx="8229600" cy="13716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81200"/>
            <a:ext cx="4038600" cy="3886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2"/>
          <p:cNvSpPr>
            <a:spLocks noGrp="1" noChangeArrowheads="1"/>
          </p:cNvSpPr>
          <p:nvPr>
            <p:ph type="ftr" sz="quarter" idx="10"/>
          </p:nvPr>
        </p:nvSpPr>
        <p:spPr>
          <a:ln/>
        </p:spPr>
        <p:txBody>
          <a:bodyPr/>
          <a:lstStyle>
            <a:lvl1pPr>
              <a:defRPr/>
            </a:lvl1pPr>
          </a:lstStyle>
          <a:p>
            <a:pPr>
              <a:defRPr/>
            </a:pPr>
            <a:endParaRPr lang="ru-RU">
              <a:solidFill>
                <a:prstClr val="black">
                  <a:tint val="75000"/>
                </a:prstClr>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76F9DC59-D3DC-49B8-AD3A-C2A50485C621}" type="slidenum">
              <a:rPr lang="ru-RU">
                <a:solidFill>
                  <a:prstClr val="black">
                    <a:tint val="75000"/>
                  </a:prstClr>
                </a:solidFill>
              </a:rPr>
              <a:pPr>
                <a:defRPr/>
              </a:pPr>
              <a:t>‹#›</a:t>
            </a:fld>
            <a:endParaRPr lang="ru-RU">
              <a:solidFill>
                <a:prstClr val="black">
                  <a:tint val="75000"/>
                </a:prstClr>
              </a:solidFill>
            </a:endParaRPr>
          </a:p>
        </p:txBody>
      </p:sp>
      <p:sp>
        <p:nvSpPr>
          <p:cNvPr id="7" name="Rectangle 16"/>
          <p:cNvSpPr>
            <a:spLocks noGrp="1" noChangeArrowheads="1"/>
          </p:cNvSpPr>
          <p:nvPr>
            <p:ph type="dt" sz="half" idx="12"/>
          </p:nvPr>
        </p:nvSpPr>
        <p:spPr>
          <a:ln/>
        </p:spPr>
        <p:txBody>
          <a:bodyPr/>
          <a:lstStyle>
            <a:lvl1pPr>
              <a:defRPr/>
            </a:lvl1pPr>
          </a:lstStyle>
          <a:p>
            <a:pPr>
              <a:defRPr/>
            </a:pPr>
            <a:endParaRPr lang="ru-RU">
              <a:solidFill>
                <a:prstClr val="black">
                  <a:tint val="75000"/>
                </a:prstClr>
              </a:solidFill>
            </a:endParaRPr>
          </a:p>
        </p:txBody>
      </p:sp>
    </p:spTree>
    <p:extLst>
      <p:ext uri="{BB962C8B-B14F-4D97-AF65-F5344CB8AC3E}">
        <p14:creationId xmlns:p14="http://schemas.microsoft.com/office/powerpoint/2010/main" val="4212493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verTx">
  <p:cSld name="Заголовок и объект над текст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57200"/>
            <a:ext cx="8229600" cy="1371600"/>
          </a:xfrm>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81200"/>
            <a:ext cx="8229600" cy="1866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4000500"/>
            <a:ext cx="8229600" cy="18669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2"/>
          <p:cNvSpPr>
            <a:spLocks noGrp="1" noChangeArrowheads="1"/>
          </p:cNvSpPr>
          <p:nvPr>
            <p:ph type="ftr" sz="quarter" idx="10"/>
          </p:nvPr>
        </p:nvSpPr>
        <p:spPr>
          <a:ln/>
        </p:spPr>
        <p:txBody>
          <a:bodyPr/>
          <a:lstStyle>
            <a:lvl1pPr>
              <a:defRPr/>
            </a:lvl1pPr>
          </a:lstStyle>
          <a:p>
            <a:pPr>
              <a:defRPr/>
            </a:pPr>
            <a:endParaRPr lang="ru-RU">
              <a:solidFill>
                <a:prstClr val="black">
                  <a:tint val="75000"/>
                </a:prstClr>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3DB5EDBE-95AE-49B3-BBA0-3A512DB8B32F}" type="slidenum">
              <a:rPr lang="ru-RU">
                <a:solidFill>
                  <a:prstClr val="black">
                    <a:tint val="75000"/>
                  </a:prstClr>
                </a:solidFill>
              </a:rPr>
              <a:pPr>
                <a:defRPr/>
              </a:pPr>
              <a:t>‹#›</a:t>
            </a:fld>
            <a:endParaRPr lang="ru-RU">
              <a:solidFill>
                <a:prstClr val="black">
                  <a:tint val="75000"/>
                </a:prstClr>
              </a:solidFill>
            </a:endParaRPr>
          </a:p>
        </p:txBody>
      </p:sp>
      <p:sp>
        <p:nvSpPr>
          <p:cNvPr id="7" name="Rectangle 16"/>
          <p:cNvSpPr>
            <a:spLocks noGrp="1" noChangeArrowheads="1"/>
          </p:cNvSpPr>
          <p:nvPr>
            <p:ph type="dt" sz="half" idx="12"/>
          </p:nvPr>
        </p:nvSpPr>
        <p:spPr>
          <a:ln/>
        </p:spPr>
        <p:txBody>
          <a:bodyPr/>
          <a:lstStyle>
            <a:lvl1pPr>
              <a:defRPr/>
            </a:lvl1pPr>
          </a:lstStyle>
          <a:p>
            <a:pPr>
              <a:defRPr/>
            </a:pPr>
            <a:endParaRPr lang="ru-RU">
              <a:solidFill>
                <a:prstClr val="black">
                  <a:tint val="75000"/>
                </a:prstClr>
              </a:solidFill>
            </a:endParaRPr>
          </a:p>
        </p:txBody>
      </p:sp>
    </p:spTree>
    <p:extLst>
      <p:ext uri="{BB962C8B-B14F-4D97-AF65-F5344CB8AC3E}">
        <p14:creationId xmlns:p14="http://schemas.microsoft.com/office/powerpoint/2010/main" val="289734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AF463A-BC7C-46EE-9F1E-7F377CCA4891}" type="datetimeFigureOut">
              <a:rPr lang="en-US" smtClean="0"/>
              <a:pPr/>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AF463A-BC7C-46EE-9F1E-7F377CCA4891}" type="datetimeFigureOut">
              <a:rPr lang="en-US" smtClean="0"/>
              <a:pPr/>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AF463A-BC7C-46EE-9F1E-7F377CCA4891}" type="datetimeFigureOut">
              <a:rPr lang="en-US" smtClean="0"/>
              <a:pPr/>
              <a:t>7/11/2021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AF463A-BC7C-46EE-9F1E-7F377CCA4891}" type="datetimeFigureOut">
              <a:rPr lang="en-US" smtClean="0"/>
              <a:pPr/>
              <a:t>7/11/2021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F463A-BC7C-46EE-9F1E-7F377CCA4891}" type="datetimeFigureOut">
              <a:rPr lang="en-US" smtClean="0"/>
              <a:pPr/>
              <a:t>7/11/2021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F463A-BC7C-46EE-9F1E-7F377CCA4891}" type="datetimeFigureOut">
              <a:rPr lang="en-US" smtClean="0"/>
              <a:pPr/>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F463A-BC7C-46EE-9F1E-7F377CCA4891}" type="datetimeFigureOut">
              <a:rPr lang="en-US" smtClean="0"/>
              <a:pPr/>
              <a:t>7/11/2021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accent1">
                <a:tint val="66000"/>
                <a:satMod val="160000"/>
              </a:schemeClr>
            </a:gs>
            <a:gs pos="50000">
              <a:schemeClr val="accent1">
                <a:tint val="44500"/>
                <a:satMod val="160000"/>
              </a:schemeClr>
            </a:gs>
            <a:gs pos="100000">
              <a:schemeClr val="accent1">
                <a:tint val="23500"/>
                <a:satMod val="1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AF463A-BC7C-46EE-9F1E-7F377CCA4891}" type="datetimeFigureOut">
              <a:rPr lang="en-US" smtClean="0"/>
              <a:pPr/>
              <a:t>7/11/2021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3448D-3A78-4528-A469-B745A65DA4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0" r:id="rId14"/>
  </p:sldLayoutIdLst>
  <p:timing>
    <p:tnLst>
      <p:par>
        <p:cTn id="1" dur="indefinite" restart="never" nodeType="tmRoot"/>
      </p:par>
    </p:tnLst>
  </p:timing>
  <p:txStyles>
    <p:titleStyle>
      <a:lvl1pPr algn="ctr" defTabSz="914400" rtl="0" latinLnBrk="0">
        <a:spcBef>
          <a:spcPct val="0"/>
        </a:spcBef>
        <a:buNone/>
        <a:defRPr sz="4400" kern="1200">
          <a:solidFill>
            <a:schemeClr val="tx1"/>
          </a:solidFill>
          <a:latin typeface="+mj-lt"/>
          <a:ea typeface="+mj-ea"/>
          <a:cs typeface="+mj-cs"/>
        </a:defRPr>
      </a:lvl1pPr>
    </p:titleStyle>
    <p:bodyStyle>
      <a:lvl1pPr marL="342900" indent="-342900" algn="l" defTabSz="914400" rtl="0" latinLnBrk="0">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latinLnBrk="0">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latinLnBrk="0">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latinLnBrk="0">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latinLnBrk="0">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latinLnBrk="0">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latinLnBrk="0">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latinLnBrk="0">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latinLnBrk="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chemeClr val="accent1">
                <a:tint val="66000"/>
                <a:satMod val="160000"/>
              </a:schemeClr>
            </a:gs>
            <a:gs pos="50000">
              <a:schemeClr val="accent1">
                <a:tint val="44500"/>
                <a:satMod val="160000"/>
              </a:schemeClr>
            </a:gs>
            <a:gs pos="100000">
              <a:schemeClr val="accent1">
                <a:tint val="23500"/>
                <a:satMod val="1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AF463A-BC7C-46EE-9F1E-7F377CCA4891}" type="datetimeFigureOut">
              <a:rPr lang="en-US" smtClean="0">
                <a:solidFill>
                  <a:prstClr val="black">
                    <a:tint val="75000"/>
                  </a:prstClr>
                </a:solidFill>
              </a:rPr>
              <a:pPr/>
              <a:t>7/11/2021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83448D-3A78-4528-A469-B745A65DA4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466244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iming>
    <p:tnLst>
      <p:par>
        <p:cTn id="1" dur="indefinite" restart="never" nodeType="tmRoot"/>
      </p:par>
    </p:tnLst>
  </p:timing>
  <p:txStyles>
    <p:titleStyle>
      <a:lvl1pPr algn="ctr" defTabSz="914400" rtl="0" latinLnBrk="0">
        <a:spcBef>
          <a:spcPct val="0"/>
        </a:spcBef>
        <a:buNone/>
        <a:defRPr sz="4400" kern="1200">
          <a:solidFill>
            <a:schemeClr val="tx1"/>
          </a:solidFill>
          <a:latin typeface="+mj-lt"/>
          <a:ea typeface="+mj-ea"/>
          <a:cs typeface="+mj-cs"/>
        </a:defRPr>
      </a:lvl1pPr>
    </p:titleStyle>
    <p:bodyStyle>
      <a:lvl1pPr marL="342900" indent="-342900" algn="l" defTabSz="914400" rtl="0" latinLnBrk="0">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latinLnBrk="0">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latinLnBrk="0">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latinLnBrk="0">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latinLnBrk="0">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latinLnBrk="0">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latinLnBrk="0">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latinLnBrk="0">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latinLnBrk="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control" Target="../activeX/activeX3.xml"/><Relationship Id="rId7" Type="http://schemas.openxmlformats.org/officeDocument/2006/relationships/image" Target="../media/image9.png"/><Relationship Id="rId2" Type="http://schemas.openxmlformats.org/officeDocument/2006/relationships/control" Target="../activeX/activeX2.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ontrol" Target="../activeX/activeX5.xml"/><Relationship Id="rId7" Type="http://schemas.openxmlformats.org/officeDocument/2006/relationships/image" Target="../media/image13.png"/><Relationship Id="rId2" Type="http://schemas.openxmlformats.org/officeDocument/2006/relationships/control" Target="../activeX/activeX4.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8.wmf"/><Relationship Id="rId18" Type="http://schemas.openxmlformats.org/officeDocument/2006/relationships/oleObject" Target="../embeddings/oleObject8.bin"/><Relationship Id="rId3" Type="http://schemas.openxmlformats.org/officeDocument/2006/relationships/notesSlide" Target="../notesSlides/notesSlide20.xml"/><Relationship Id="rId21" Type="http://schemas.openxmlformats.org/officeDocument/2006/relationships/image" Target="../media/image22.wmf"/><Relationship Id="rId7" Type="http://schemas.openxmlformats.org/officeDocument/2006/relationships/image" Target="../media/image15.wmf"/><Relationship Id="rId12" Type="http://schemas.openxmlformats.org/officeDocument/2006/relationships/oleObject" Target="../embeddings/oleObject5.bin"/><Relationship Id="rId17" Type="http://schemas.openxmlformats.org/officeDocument/2006/relationships/image" Target="../media/image20.wmf"/><Relationship Id="rId2" Type="http://schemas.openxmlformats.org/officeDocument/2006/relationships/slideLayout" Target="../slideLayouts/slideLayout6.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4.vml"/><Relationship Id="rId6" Type="http://schemas.openxmlformats.org/officeDocument/2006/relationships/oleObject" Target="../embeddings/oleObject2.bin"/><Relationship Id="rId11" Type="http://schemas.openxmlformats.org/officeDocument/2006/relationships/image" Target="../media/image17.wmf"/><Relationship Id="rId5" Type="http://schemas.openxmlformats.org/officeDocument/2006/relationships/image" Target="../media/image14.wmf"/><Relationship Id="rId15" Type="http://schemas.openxmlformats.org/officeDocument/2006/relationships/image" Target="../media/image19.wmf"/><Relationship Id="rId23" Type="http://schemas.openxmlformats.org/officeDocument/2006/relationships/image" Target="../media/image23.wmf"/><Relationship Id="rId10" Type="http://schemas.openxmlformats.org/officeDocument/2006/relationships/oleObject" Target="../embeddings/oleObject4.bin"/><Relationship Id="rId19" Type="http://schemas.openxmlformats.org/officeDocument/2006/relationships/image" Target="../media/image21.wmf"/><Relationship Id="rId4" Type="http://schemas.openxmlformats.org/officeDocument/2006/relationships/oleObject" Target="../embeddings/oleObject1.bin"/><Relationship Id="rId9" Type="http://schemas.openxmlformats.org/officeDocument/2006/relationships/image" Target="../media/image16.wmf"/><Relationship Id="rId14" Type="http://schemas.openxmlformats.org/officeDocument/2006/relationships/oleObject" Target="../embeddings/oleObject6.bin"/><Relationship Id="rId22"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8.wmf"/><Relationship Id="rId18" Type="http://schemas.openxmlformats.org/officeDocument/2006/relationships/oleObject" Target="../embeddings/oleObject18.bin"/><Relationship Id="rId26" Type="http://schemas.openxmlformats.org/officeDocument/2006/relationships/oleObject" Target="../embeddings/oleObject22.bin"/><Relationship Id="rId3" Type="http://schemas.openxmlformats.org/officeDocument/2006/relationships/notesSlide" Target="../notesSlides/notesSlide21.xml"/><Relationship Id="rId21" Type="http://schemas.openxmlformats.org/officeDocument/2006/relationships/image" Target="../media/image27.wmf"/><Relationship Id="rId7" Type="http://schemas.openxmlformats.org/officeDocument/2006/relationships/image" Target="../media/image24.wmf"/><Relationship Id="rId12" Type="http://schemas.openxmlformats.org/officeDocument/2006/relationships/oleObject" Target="../embeddings/oleObject15.bin"/><Relationship Id="rId17" Type="http://schemas.openxmlformats.org/officeDocument/2006/relationships/image" Target="../media/image20.wmf"/><Relationship Id="rId25" Type="http://schemas.openxmlformats.org/officeDocument/2006/relationships/image" Target="../media/image29.wmf"/><Relationship Id="rId2" Type="http://schemas.openxmlformats.org/officeDocument/2006/relationships/slideLayout" Target="../slideLayouts/slideLayout6.xml"/><Relationship Id="rId16" Type="http://schemas.openxmlformats.org/officeDocument/2006/relationships/oleObject" Target="../embeddings/oleObject17.bin"/><Relationship Id="rId20" Type="http://schemas.openxmlformats.org/officeDocument/2006/relationships/oleObject" Target="../embeddings/oleObject19.bin"/><Relationship Id="rId29" Type="http://schemas.openxmlformats.org/officeDocument/2006/relationships/image" Target="../media/image31.wmf"/><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26.wmf"/><Relationship Id="rId24" Type="http://schemas.openxmlformats.org/officeDocument/2006/relationships/oleObject" Target="../embeddings/oleObject21.bin"/><Relationship Id="rId5" Type="http://schemas.openxmlformats.org/officeDocument/2006/relationships/image" Target="../media/image14.wmf"/><Relationship Id="rId15" Type="http://schemas.openxmlformats.org/officeDocument/2006/relationships/image" Target="../media/image19.wmf"/><Relationship Id="rId23" Type="http://schemas.openxmlformats.org/officeDocument/2006/relationships/image" Target="../media/image28.wmf"/><Relationship Id="rId28" Type="http://schemas.openxmlformats.org/officeDocument/2006/relationships/oleObject" Target="../embeddings/oleObject23.bin"/><Relationship Id="rId10" Type="http://schemas.openxmlformats.org/officeDocument/2006/relationships/oleObject" Target="../embeddings/oleObject14.bin"/><Relationship Id="rId19" Type="http://schemas.openxmlformats.org/officeDocument/2006/relationships/image" Target="../media/image21.wmf"/><Relationship Id="rId4" Type="http://schemas.openxmlformats.org/officeDocument/2006/relationships/oleObject" Target="../embeddings/oleObject11.bin"/><Relationship Id="rId9" Type="http://schemas.openxmlformats.org/officeDocument/2006/relationships/image" Target="../media/image25.wmf"/><Relationship Id="rId14" Type="http://schemas.openxmlformats.org/officeDocument/2006/relationships/oleObject" Target="../embeddings/oleObject16.bin"/><Relationship Id="rId22" Type="http://schemas.openxmlformats.org/officeDocument/2006/relationships/oleObject" Target="../embeddings/oleObject20.bin"/><Relationship Id="rId27" Type="http://schemas.openxmlformats.org/officeDocument/2006/relationships/image" Target="../media/image30.wmf"/><Relationship Id="rId30" Type="http://schemas.openxmlformats.org/officeDocument/2006/relationships/image" Target="../media/image32.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6.xml"/><Relationship Id="rId1" Type="http://schemas.openxmlformats.org/officeDocument/2006/relationships/vmlDrawing" Target="../drawings/vmlDrawing6.vml"/><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7.xml"/><Relationship Id="rId1" Type="http://schemas.openxmlformats.org/officeDocument/2006/relationships/vmlDrawing" Target="../drawings/vmlDrawing7.vml"/><Relationship Id="rId5" Type="http://schemas.openxmlformats.org/officeDocument/2006/relationships/image" Target="../media/image3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slideLayout" Target="../slideLayouts/slideLayout4.xml"/><Relationship Id="rId7" Type="http://schemas.openxmlformats.org/officeDocument/2006/relationships/oleObject" Target="../embeddings/oleObject25.bin"/><Relationship Id="rId2" Type="http://schemas.openxmlformats.org/officeDocument/2006/relationships/control" Target="../activeX/activeX8.xml"/><Relationship Id="rId1" Type="http://schemas.openxmlformats.org/officeDocument/2006/relationships/vmlDrawing" Target="../drawings/vmlDrawing8.vml"/><Relationship Id="rId6" Type="http://schemas.openxmlformats.org/officeDocument/2006/relationships/image" Target="../media/image38.wmf"/><Relationship Id="rId5" Type="http://schemas.openxmlformats.org/officeDocument/2006/relationships/oleObject" Target="../embeddings/oleObject24.bin"/><Relationship Id="rId4" Type="http://schemas.openxmlformats.org/officeDocument/2006/relationships/notesSlide" Target="../notesSlides/notesSlide25.xml"/><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41.wmf"/><Relationship Id="rId5" Type="http://schemas.openxmlformats.org/officeDocument/2006/relationships/oleObject" Target="../embeddings/oleObject26.bin"/><Relationship Id="rId4" Type="http://schemas.openxmlformats.org/officeDocument/2006/relationships/image" Target="../media/image34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4.png"/><Relationship Id="rId2" Type="http://schemas.openxmlformats.org/officeDocument/2006/relationships/control" Target="../activeX/activeX9.xml"/><Relationship Id="rId1" Type="http://schemas.openxmlformats.org/officeDocument/2006/relationships/vmlDrawing" Target="../drawings/vmlDrawing10.vml"/><Relationship Id="rId6" Type="http://schemas.openxmlformats.org/officeDocument/2006/relationships/image" Target="../media/image43.wmf"/><Relationship Id="rId5" Type="http://schemas.openxmlformats.org/officeDocument/2006/relationships/oleObject" Target="../embeddings/oleObject27.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9.bin"/><Relationship Id="rId5" Type="http://schemas.openxmlformats.org/officeDocument/2006/relationships/image" Target="../media/image45.wmf"/><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34.bin"/><Relationship Id="rId18" Type="http://schemas.openxmlformats.org/officeDocument/2006/relationships/image" Target="../media/image51.wmf"/><Relationship Id="rId3" Type="http://schemas.openxmlformats.org/officeDocument/2006/relationships/slideLayout" Target="../slideLayouts/slideLayout12.xml"/><Relationship Id="rId21" Type="http://schemas.openxmlformats.org/officeDocument/2006/relationships/oleObject" Target="../embeddings/oleObject38.bin"/><Relationship Id="rId7" Type="http://schemas.openxmlformats.org/officeDocument/2006/relationships/oleObject" Target="../embeddings/oleObject31.bin"/><Relationship Id="rId12" Type="http://schemas.openxmlformats.org/officeDocument/2006/relationships/image" Target="../media/image20.wmf"/><Relationship Id="rId17" Type="http://schemas.openxmlformats.org/officeDocument/2006/relationships/oleObject" Target="../embeddings/oleObject36.bin"/><Relationship Id="rId2" Type="http://schemas.openxmlformats.org/officeDocument/2006/relationships/control" Target="../activeX/activeX10.xml"/><Relationship Id="rId16" Type="http://schemas.openxmlformats.org/officeDocument/2006/relationships/image" Target="../media/image50.wmf"/><Relationship Id="rId20" Type="http://schemas.openxmlformats.org/officeDocument/2006/relationships/image" Target="../media/image52.wmf"/><Relationship Id="rId1" Type="http://schemas.openxmlformats.org/officeDocument/2006/relationships/vmlDrawing" Target="../drawings/vmlDrawing12.vml"/><Relationship Id="rId6" Type="http://schemas.openxmlformats.org/officeDocument/2006/relationships/image" Target="../media/image48.wmf"/><Relationship Id="rId11" Type="http://schemas.openxmlformats.org/officeDocument/2006/relationships/oleObject" Target="../embeddings/oleObject33.bin"/><Relationship Id="rId5" Type="http://schemas.openxmlformats.org/officeDocument/2006/relationships/oleObject" Target="../embeddings/oleObject30.bin"/><Relationship Id="rId15" Type="http://schemas.openxmlformats.org/officeDocument/2006/relationships/oleObject" Target="../embeddings/oleObject35.bin"/><Relationship Id="rId23" Type="http://schemas.openxmlformats.org/officeDocument/2006/relationships/image" Target="../media/image54.png"/><Relationship Id="rId10" Type="http://schemas.openxmlformats.org/officeDocument/2006/relationships/image" Target="../media/image19.wmf"/><Relationship Id="rId19" Type="http://schemas.openxmlformats.org/officeDocument/2006/relationships/oleObject" Target="../embeddings/oleObject37.bin"/><Relationship Id="rId4" Type="http://schemas.openxmlformats.org/officeDocument/2006/relationships/notesSlide" Target="../notesSlides/notesSlide29.xml"/><Relationship Id="rId9" Type="http://schemas.openxmlformats.org/officeDocument/2006/relationships/oleObject" Target="../embeddings/oleObject32.bin"/><Relationship Id="rId14" Type="http://schemas.openxmlformats.org/officeDocument/2006/relationships/image" Target="../media/image21.wmf"/><Relationship Id="rId22" Type="http://schemas.openxmlformats.org/officeDocument/2006/relationships/image" Target="../media/image53.w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slideLayout" Target="../slideLayouts/slideLayout12.xml"/><Relationship Id="rId7" Type="http://schemas.openxmlformats.org/officeDocument/2006/relationships/oleObject" Target="../embeddings/oleObject40.bin"/><Relationship Id="rId2" Type="http://schemas.openxmlformats.org/officeDocument/2006/relationships/control" Target="../activeX/activeX11.xml"/><Relationship Id="rId1" Type="http://schemas.openxmlformats.org/officeDocument/2006/relationships/vmlDrawing" Target="../drawings/vmlDrawing13.vml"/><Relationship Id="rId6" Type="http://schemas.openxmlformats.org/officeDocument/2006/relationships/image" Target="../media/image56.wmf"/><Relationship Id="rId5" Type="http://schemas.openxmlformats.org/officeDocument/2006/relationships/oleObject" Target="../embeddings/oleObject39.bin"/><Relationship Id="rId4" Type="http://schemas.openxmlformats.org/officeDocument/2006/relationships/notesSlide" Target="../notesSlides/notesSlide30.xml"/><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60.wmf"/><Relationship Id="rId4" Type="http://schemas.openxmlformats.org/officeDocument/2006/relationships/oleObject" Target="../embeddings/oleObject41.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33.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3.bin"/><Relationship Id="rId5" Type="http://schemas.openxmlformats.org/officeDocument/2006/relationships/image" Target="../media/image61.wmf"/><Relationship Id="rId4" Type="http://schemas.openxmlformats.org/officeDocument/2006/relationships/oleObject" Target="../embeddings/oleObject42.bin"/><Relationship Id="rId9" Type="http://schemas.openxmlformats.org/officeDocument/2006/relationships/image" Target="../media/image63.wmf"/></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69.wmf"/><Relationship Id="rId3" Type="http://schemas.openxmlformats.org/officeDocument/2006/relationships/notesSlide" Target="../notesSlides/notesSlide35.xml"/><Relationship Id="rId7" Type="http://schemas.openxmlformats.org/officeDocument/2006/relationships/image" Target="../media/image66.wmf"/><Relationship Id="rId12" Type="http://schemas.openxmlformats.org/officeDocument/2006/relationships/oleObject" Target="../embeddings/oleObject49.bin"/><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oleObject" Target="../embeddings/oleObject46.bin"/><Relationship Id="rId11" Type="http://schemas.openxmlformats.org/officeDocument/2006/relationships/image" Target="../media/image68.wmf"/><Relationship Id="rId5" Type="http://schemas.openxmlformats.org/officeDocument/2006/relationships/image" Target="../media/image65.wmf"/><Relationship Id="rId15" Type="http://schemas.openxmlformats.org/officeDocument/2006/relationships/image" Target="../media/image70.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67.wmf"/><Relationship Id="rId14" Type="http://schemas.openxmlformats.org/officeDocument/2006/relationships/oleObject" Target="../embeddings/oleObject50.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74.wmf"/><Relationship Id="rId3" Type="http://schemas.openxmlformats.org/officeDocument/2006/relationships/notesSlide" Target="../notesSlides/notesSlide36.xml"/><Relationship Id="rId7" Type="http://schemas.openxmlformats.org/officeDocument/2006/relationships/image" Target="../media/image65.wmf"/><Relationship Id="rId12" Type="http://schemas.openxmlformats.org/officeDocument/2006/relationships/oleObject" Target="../embeddings/oleObject55.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oleObject" Target="../embeddings/oleObject52.bin"/><Relationship Id="rId11" Type="http://schemas.openxmlformats.org/officeDocument/2006/relationships/image" Target="../media/image73.wmf"/><Relationship Id="rId5" Type="http://schemas.openxmlformats.org/officeDocument/2006/relationships/image" Target="../media/image71.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72.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37.xml"/><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57.bin"/><Relationship Id="rId5" Type="http://schemas.openxmlformats.org/officeDocument/2006/relationships/image" Target="../media/image75.wmf"/><Relationship Id="rId4" Type="http://schemas.openxmlformats.org/officeDocument/2006/relationships/oleObject" Target="../embeddings/oleObject56.bin"/><Relationship Id="rId9" Type="http://schemas.openxmlformats.org/officeDocument/2006/relationships/image" Target="../media/image77.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60.bin"/><Relationship Id="rId5" Type="http://schemas.openxmlformats.org/officeDocument/2006/relationships/image" Target="../media/image78.wmf"/><Relationship Id="rId4" Type="http://schemas.openxmlformats.org/officeDocument/2006/relationships/oleObject" Target="../embeddings/oleObject5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39.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62.bin"/><Relationship Id="rId5" Type="http://schemas.openxmlformats.org/officeDocument/2006/relationships/image" Target="../media/image80.wmf"/><Relationship Id="rId4" Type="http://schemas.openxmlformats.org/officeDocument/2006/relationships/oleObject" Target="../embeddings/oleObject61.bin"/><Relationship Id="rId9" Type="http://schemas.openxmlformats.org/officeDocument/2006/relationships/image" Target="../media/image82.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phet.colorado.edu/en/simulation/legacy/moving-ma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819400" y="304800"/>
            <a:ext cx="6019800" cy="1828800"/>
          </a:xfrm>
        </p:spPr>
        <p:style>
          <a:lnRef idx="0">
            <a:schemeClr val="accent1"/>
          </a:lnRef>
          <a:fillRef idx="3">
            <a:schemeClr val="accent1"/>
          </a:fillRef>
          <a:effectRef idx="3">
            <a:schemeClr val="accent1"/>
          </a:effectRef>
          <a:fontRef idx="minor">
            <a:schemeClr val="lt1"/>
          </a:fontRef>
        </p:style>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ru-RU" sz="6600" b="1" cap="all" dirty="0" smtClean="0">
                <a:ln w="0"/>
                <a:solidFill>
                  <a:schemeClr val="tx1"/>
                </a:solidFill>
                <a:effectLst>
                  <a:reflection blurRad="12700" stA="50000" endPos="50000" dist="5000" dir="5400000" sy="-100000" rotWithShape="0"/>
                </a:effectLst>
              </a:rPr>
              <a:t> </a:t>
            </a:r>
            <a:r>
              <a:rPr lang="ru-RU" sz="6600" b="1" cap="all" dirty="0" smtClean="0">
                <a:ln w="0"/>
                <a:solidFill>
                  <a:schemeClr val="tx1"/>
                </a:solidFill>
                <a:effectLst>
                  <a:reflection blurRad="12700" stA="50000" endPos="50000" dist="5000" dir="5400000" sy="-100000" rotWithShape="0"/>
                </a:effectLst>
                <a:latin typeface="Times New Roman" pitchFamily="18" charset="0"/>
                <a:cs typeface="Times New Roman" pitchFamily="18" charset="0"/>
              </a:rPr>
              <a:t>МЕХА</a:t>
            </a:r>
            <a:r>
              <a:rPr lang="en-US" sz="6600" b="1" cap="all" dirty="0" smtClean="0">
                <a:ln w="0"/>
                <a:solidFill>
                  <a:schemeClr val="tx1"/>
                </a:solidFill>
                <a:effectLst>
                  <a:reflection blurRad="12700" stA="50000" endPos="50000" dist="5000" dir="5400000" sy="-100000" rotWithShape="0"/>
                </a:effectLst>
                <a:latin typeface="Times New Roman" pitchFamily="18" charset="0"/>
                <a:cs typeface="Times New Roman" pitchFamily="18" charset="0"/>
              </a:rPr>
              <a:t>NIKA</a:t>
            </a:r>
            <a:endParaRPr lang="ru-RU" sz="6600" b="1" cap="all" dirty="0">
              <a:ln w="0"/>
              <a:solidFill>
                <a:schemeClr val="tx1"/>
              </a:solidFill>
              <a:effectLst>
                <a:reflection blurRad="12700" stA="50000" endPos="50000" dist="5000" dir="5400000" sy="-100000" rotWithShape="0"/>
              </a:effectLst>
              <a:latin typeface="Times New Roman" pitchFamily="18" charset="0"/>
              <a:cs typeface="Times New Roman" pitchFamily="18" charset="0"/>
            </a:endParaRPr>
          </a:p>
        </p:txBody>
      </p:sp>
      <p:pic>
        <p:nvPicPr>
          <p:cNvPr id="239621" name="Picture 5"/>
          <p:cNvPicPr>
            <a:picLocks noChangeAspect="1" noChangeArrowheads="1"/>
          </p:cNvPicPr>
          <p:nvPr/>
        </p:nvPicPr>
        <p:blipFill>
          <a:blip r:embed="rId3" cstate="print"/>
          <a:srcRect/>
          <a:stretch>
            <a:fillRect/>
          </a:stretch>
        </p:blipFill>
        <p:spPr bwMode="auto">
          <a:xfrm>
            <a:off x="304801" y="304801"/>
            <a:ext cx="1905000" cy="1905000"/>
          </a:xfrm>
          <a:prstGeom prst="rect">
            <a:avLst/>
          </a:prstGeom>
          <a:ln w="19050">
            <a:solidFill>
              <a:schemeClr val="accent1">
                <a:lumMod val="50000"/>
              </a:schemeClr>
            </a:solidFill>
          </a:ln>
          <a:effectLst>
            <a:outerShdw blurRad="292100" dist="139700" dir="2700000" algn="tl" rotWithShape="0">
              <a:srgbClr val="333333">
                <a:alpha val="65000"/>
              </a:srgbClr>
            </a:outerShdw>
          </a:effectLst>
        </p:spPr>
      </p:pic>
      <p:sp>
        <p:nvSpPr>
          <p:cNvPr id="12" name="Подзаголовок 2"/>
          <p:cNvSpPr txBox="1">
            <a:spLocks/>
          </p:cNvSpPr>
          <p:nvPr/>
        </p:nvSpPr>
        <p:spPr>
          <a:xfrm>
            <a:off x="3886200" y="3352800"/>
            <a:ext cx="3733800" cy="838200"/>
          </a:xfrm>
          <a:prstGeom prst="rect">
            <a:avLst/>
          </a:prstGeom>
          <a:ln w="28575">
            <a:solidFill>
              <a:schemeClr val="accent1">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4000" b="1" i="0" u="none" strike="noStrike" kern="1200" cap="none" spc="0" normalizeH="0" baseline="0" noProof="0" dirty="0" smtClean="0">
                <a:ln w="11430"/>
                <a:solidFill>
                  <a:schemeClr val="tx1"/>
                </a:solidFill>
                <a:effectLst>
                  <a:outerShdw blurRad="50800" dist="39000" dir="5460000" algn="tl">
                    <a:srgbClr val="000000">
                      <a:alpha val="38000"/>
                    </a:srgbClr>
                  </a:outerShdw>
                </a:effectLst>
                <a:uLnTx/>
                <a:uFillTx/>
                <a:latin typeface="+mn-lt"/>
                <a:ea typeface="+mn-ea"/>
                <a:cs typeface="+mn-cs"/>
              </a:rPr>
              <a:t>1 – </a:t>
            </a:r>
            <a:r>
              <a:rPr kumimoji="0" lang="en-US" sz="4000" b="1" i="0" u="none" strike="noStrike" kern="1200" cap="none" spc="0" normalizeH="0" baseline="0" noProof="0" dirty="0" err="1" smtClean="0">
                <a:ln w="11430"/>
                <a:solidFill>
                  <a:schemeClr val="tx1"/>
                </a:solidFill>
                <a:effectLst>
                  <a:outerShdw blurRad="50800" dist="39000" dir="5460000" algn="tl">
                    <a:srgbClr val="000000">
                      <a:alpha val="38000"/>
                    </a:srgbClr>
                  </a:outerShdw>
                </a:effectLst>
                <a:uLnTx/>
                <a:uFillTx/>
                <a:latin typeface="+mn-lt"/>
                <a:ea typeface="+mn-ea"/>
                <a:cs typeface="+mn-cs"/>
              </a:rPr>
              <a:t>ma’ruza</a:t>
            </a:r>
            <a:endParaRPr kumimoji="0" lang="ru-RU" sz="4000" b="1" i="0" u="none" strike="noStrike" kern="1200" cap="none" spc="0" normalizeH="0" baseline="0" noProof="0" dirty="0" smtClean="0">
              <a:ln w="11430"/>
              <a:solidFill>
                <a:schemeClr val="tx1"/>
              </a:solidFill>
              <a:effectLst>
                <a:outerShdw blurRad="50800" dist="39000" dir="5460000" algn="tl">
                  <a:srgbClr val="000000">
                    <a:alpha val="38000"/>
                  </a:srgbClr>
                </a:outerShdw>
              </a:effectLst>
              <a:uLnTx/>
              <a:uFillTx/>
              <a:latin typeface="Times New Roman" pitchFamily="18" charset="0"/>
              <a:cs typeface="Times New Roman" pitchFamily="18" charset="0"/>
            </a:endParaRPr>
          </a:p>
        </p:txBody>
      </p:sp>
      <p:sp>
        <p:nvSpPr>
          <p:cNvPr id="13" name="Прямоугольник 12"/>
          <p:cNvSpPr/>
          <p:nvPr/>
        </p:nvSpPr>
        <p:spPr>
          <a:xfrm>
            <a:off x="304800" y="2362200"/>
            <a:ext cx="1905000" cy="609600"/>
          </a:xfrm>
          <a:prstGeom prst="rect">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FIZIKA KAFEDRASI</a:t>
            </a:r>
            <a:endParaRPr lang="ru-RU" b="1" dirty="0">
              <a:latin typeface="Times New Roman" pitchFamily="18" charset="0"/>
              <a:cs typeface="Times New Roman" pitchFamily="18" charset="0"/>
            </a:endParaRPr>
          </a:p>
        </p:txBody>
      </p:sp>
      <p:cxnSp>
        <p:nvCxnSpPr>
          <p:cNvPr id="16" name="Прямая соединительная линия 15"/>
          <p:cNvCxnSpPr/>
          <p:nvPr/>
        </p:nvCxnSpPr>
        <p:spPr>
          <a:xfrm rot="5400000">
            <a:off x="-761206" y="3429000"/>
            <a:ext cx="6400006" cy="794"/>
          </a:xfrm>
          <a:prstGeom prst="line">
            <a:avLst/>
          </a:prstGeom>
          <a:ln w="76200">
            <a:solidFill>
              <a:schemeClr val="accent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Подзаголовок 2"/>
          <p:cNvSpPr txBox="1">
            <a:spLocks/>
          </p:cNvSpPr>
          <p:nvPr/>
        </p:nvSpPr>
        <p:spPr>
          <a:xfrm>
            <a:off x="685800" y="5638800"/>
            <a:ext cx="1066800" cy="53340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2800" b="1" i="0" u="none" strike="noStrike" kern="1200" cap="none" spc="0" normalizeH="0" baseline="0" noProof="0" dirty="0" smtClean="0">
                <a:ln w="1905"/>
                <a:effectLst>
                  <a:innerShdw blurRad="69850" dist="43180" dir="5400000">
                    <a:srgbClr val="000000">
                      <a:alpha val="65000"/>
                    </a:srgbClr>
                  </a:innerShdw>
                </a:effectLst>
                <a:uLnTx/>
                <a:uFillTx/>
                <a:latin typeface="+mn-lt"/>
                <a:ea typeface="+mn-ea"/>
                <a:cs typeface="+mn-cs"/>
              </a:rPr>
              <a:t>201</a:t>
            </a:r>
            <a:r>
              <a:rPr lang="en-US" sz="2800" b="1" dirty="0">
                <a:ln w="1905"/>
                <a:effectLst>
                  <a:innerShdw blurRad="69850" dist="43180" dir="5400000">
                    <a:srgbClr val="000000">
                      <a:alpha val="65000"/>
                    </a:srgbClr>
                  </a:innerShdw>
                </a:effectLst>
              </a:rPr>
              <a:t>8</a:t>
            </a:r>
            <a:endParaRPr kumimoji="0" lang="ru-RU" sz="2800" b="1" i="0" u="none" strike="noStrike" kern="1200" cap="none" spc="0" normalizeH="0" baseline="0" noProof="0" dirty="0">
              <a:ln w="1905"/>
              <a:effectLst>
                <a:innerShdw blurRad="69850" dist="43180" dir="5400000">
                  <a:srgbClr val="000000">
                    <a:alpha val="65000"/>
                  </a:srgbClr>
                </a:innerShdw>
              </a:effectLst>
              <a:uLnTx/>
              <a:uFillTx/>
              <a:latin typeface="+mn-lt"/>
              <a:ea typeface="+mn-ea"/>
              <a:cs typeface="+mn-cs"/>
            </a:endParaRPr>
          </a:p>
        </p:txBody>
      </p:sp>
      <p:pic>
        <p:nvPicPr>
          <p:cNvPr id="239627" name="Picture 11" descr="D:\АНИМАЦИИ\My Pictures\17072009.jpg"/>
          <p:cNvPicPr>
            <a:picLocks noChangeAspect="1" noChangeArrowheads="1"/>
          </p:cNvPicPr>
          <p:nvPr/>
        </p:nvPicPr>
        <p:blipFill>
          <a:blip r:embed="rId4"/>
          <a:srcRect/>
          <a:stretch>
            <a:fillRect/>
          </a:stretch>
        </p:blipFill>
        <p:spPr bwMode="auto">
          <a:xfrm>
            <a:off x="304800" y="3154057"/>
            <a:ext cx="1904999" cy="1341743"/>
          </a:xfrm>
          <a:prstGeom prst="rect">
            <a:avLst/>
          </a:prstGeom>
          <a:ln w="19050">
            <a:solidFill>
              <a:schemeClr val="accent1">
                <a:lumMod val="50000"/>
              </a:schemeClr>
            </a:solidFill>
          </a:ln>
          <a:effectLst>
            <a:outerShdw blurRad="292100" dist="139700" dir="2700000" algn="tl" rotWithShape="0">
              <a:srgbClr val="333333">
                <a:alpha val="65000"/>
              </a:srgbClr>
            </a:outerShdw>
          </a:effectLst>
        </p:spPr>
      </p:pic>
      <p:sp>
        <p:nvSpPr>
          <p:cNvPr id="11" name="Подзаголовок 2"/>
          <p:cNvSpPr>
            <a:spLocks noGrp="1"/>
          </p:cNvSpPr>
          <p:nvPr>
            <p:ph type="subTitle" idx="1"/>
          </p:nvPr>
        </p:nvSpPr>
        <p:spPr>
          <a:xfrm>
            <a:off x="2552700" y="5486400"/>
            <a:ext cx="6400800" cy="990600"/>
          </a:xfrm>
        </p:spPr>
        <p:txBody>
          <a:bodyPr>
            <a:noAutofit/>
          </a:bodyPr>
          <a:lstStyle/>
          <a:p>
            <a:r>
              <a:rPr lang="ru-RU" sz="2800" b="1" dirty="0">
                <a:ln w="1905"/>
                <a:solidFill>
                  <a:schemeClr val="tx1"/>
                </a:solidFill>
                <a:effectLst>
                  <a:innerShdw blurRad="69850" dist="43180" dir="5400000">
                    <a:srgbClr val="000000">
                      <a:alpha val="65000"/>
                    </a:srgbClr>
                  </a:innerShdw>
                </a:effectLst>
              </a:rPr>
              <a:t> </a:t>
            </a:r>
            <a:r>
              <a:rPr lang="ru-RU" sz="2800" b="1" dirty="0" smtClean="0">
                <a:ln w="1905"/>
                <a:solidFill>
                  <a:schemeClr val="tx1"/>
                </a:solidFill>
                <a:effectLst>
                  <a:innerShdw blurRad="69850" dist="43180" dir="5400000">
                    <a:srgbClr val="000000">
                      <a:alpha val="65000"/>
                    </a:srgbClr>
                  </a:innerShdw>
                </a:effectLst>
              </a:rPr>
              <a:t>К.</a:t>
            </a:r>
            <a:r>
              <a:rPr lang="en-US" sz="2800" b="1" dirty="0" smtClean="0">
                <a:ln w="1905"/>
                <a:solidFill>
                  <a:schemeClr val="tx1"/>
                </a:solidFill>
                <a:effectLst>
                  <a:innerShdw blurRad="69850" dist="43180" dir="5400000">
                    <a:srgbClr val="000000">
                      <a:alpha val="65000"/>
                    </a:srgbClr>
                  </a:innerShdw>
                </a:effectLst>
              </a:rPr>
              <a:t>P</a:t>
            </a:r>
            <a:r>
              <a:rPr lang="ru-RU" sz="2800" b="1" dirty="0" smtClean="0">
                <a:ln w="1905"/>
                <a:solidFill>
                  <a:schemeClr val="tx1"/>
                </a:solidFill>
                <a:effectLst>
                  <a:innerShdw blurRad="69850" dist="43180" dir="5400000">
                    <a:srgbClr val="000000">
                      <a:alpha val="65000"/>
                    </a:srgbClr>
                  </a:innerShdw>
                </a:effectLst>
              </a:rPr>
              <a:t>. А</a:t>
            </a:r>
            <a:r>
              <a:rPr lang="en-US" sz="2800" b="1" dirty="0" err="1" smtClean="0">
                <a:ln w="1905"/>
                <a:solidFill>
                  <a:schemeClr val="tx1"/>
                </a:solidFill>
                <a:effectLst>
                  <a:innerShdw blurRad="69850" dist="43180" dir="5400000">
                    <a:srgbClr val="000000">
                      <a:alpha val="65000"/>
                    </a:srgbClr>
                  </a:innerShdw>
                </a:effectLst>
              </a:rPr>
              <a:t>bduraxmanov</a:t>
            </a:r>
            <a:r>
              <a:rPr lang="ru-RU" sz="2800" b="1" dirty="0" smtClean="0">
                <a:ln w="1905"/>
                <a:solidFill>
                  <a:schemeClr val="tx1"/>
                </a:solidFill>
                <a:effectLst>
                  <a:innerShdw blurRad="69850" dist="43180" dir="5400000">
                    <a:srgbClr val="000000">
                      <a:alpha val="65000"/>
                    </a:srgbClr>
                  </a:innerShdw>
                </a:effectLst>
              </a:rPr>
              <a:t>,</a:t>
            </a:r>
            <a:endParaRPr lang="ru-RU" sz="2800" b="1" dirty="0">
              <a:ln w="1905"/>
              <a:solidFill>
                <a:schemeClr val="tx1"/>
              </a:solidFill>
              <a:effectLst>
                <a:innerShdw blurRad="69850" dist="43180" dir="5400000">
                  <a:srgbClr val="000000">
                    <a:alpha val="65000"/>
                  </a:srgbClr>
                </a:innerShdw>
              </a:effectLst>
            </a:endParaRPr>
          </a:p>
          <a:p>
            <a:r>
              <a:rPr lang="en-US" sz="2800" b="1" dirty="0" smtClean="0">
                <a:ln w="1905"/>
                <a:solidFill>
                  <a:schemeClr val="tx1"/>
                </a:solidFill>
                <a:effectLst>
                  <a:innerShdw blurRad="69850" dist="43180" dir="5400000">
                    <a:srgbClr val="000000">
                      <a:alpha val="65000"/>
                    </a:srgbClr>
                  </a:innerShdw>
                </a:effectLst>
              </a:rPr>
              <a:t>V.S.</a:t>
            </a:r>
            <a:r>
              <a:rPr lang="ru-RU" sz="2800" b="1" dirty="0" smtClean="0">
                <a:ln w="1905"/>
                <a:solidFill>
                  <a:schemeClr val="tx1"/>
                </a:solidFill>
                <a:effectLst>
                  <a:innerShdw blurRad="69850" dist="43180" dir="5400000">
                    <a:srgbClr val="000000">
                      <a:alpha val="65000"/>
                    </a:srgbClr>
                  </a:innerShdw>
                </a:effectLst>
              </a:rPr>
              <a:t> </a:t>
            </a:r>
            <a:r>
              <a:rPr lang="en-US" sz="2800" b="1" dirty="0" err="1" smtClean="0">
                <a:ln w="1905"/>
                <a:solidFill>
                  <a:schemeClr val="tx1"/>
                </a:solidFill>
                <a:effectLst>
                  <a:innerShdw blurRad="69850" dist="43180" dir="5400000">
                    <a:srgbClr val="000000">
                      <a:alpha val="65000"/>
                    </a:srgbClr>
                  </a:innerShdw>
                </a:effectLst>
              </a:rPr>
              <a:t>Xamidov</a:t>
            </a:r>
            <a:r>
              <a:rPr lang="ru-RU" sz="2800" b="1" dirty="0" smtClean="0">
                <a:ln w="1905"/>
                <a:solidFill>
                  <a:schemeClr val="tx1"/>
                </a:solidFill>
                <a:effectLst>
                  <a:innerShdw blurRad="69850" dist="43180" dir="5400000">
                    <a:srgbClr val="000000">
                      <a:alpha val="65000"/>
                    </a:srgbClr>
                  </a:innerShdw>
                </a:effectLst>
              </a:rPr>
              <a:t> </a:t>
            </a:r>
          </a:p>
        </p:txBody>
      </p:sp>
      <p:sp>
        <p:nvSpPr>
          <p:cNvPr id="10" name="Прямоугольник 9"/>
          <p:cNvSpPr/>
          <p:nvPr/>
        </p:nvSpPr>
        <p:spPr>
          <a:xfrm>
            <a:off x="304801" y="4724400"/>
            <a:ext cx="1905000" cy="609600"/>
          </a:xfrm>
          <a:prstGeom prst="rect">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ln w="11430"/>
                <a:solidFill>
                  <a:schemeClr val="tx1"/>
                </a:solidFill>
                <a:effectLst>
                  <a:outerShdw blurRad="50800" dist="39000" dir="5460000" algn="tl">
                    <a:srgbClr val="000000">
                      <a:alpha val="38000"/>
                    </a:srgbClr>
                  </a:outerShdw>
                </a:effectLst>
              </a:rPr>
              <a:t>Fizika</a:t>
            </a:r>
            <a:r>
              <a:rPr lang="en-US" sz="2800" b="1" dirty="0">
                <a:ln w="11430"/>
                <a:solidFill>
                  <a:schemeClr val="tx1"/>
                </a:solidFill>
                <a:effectLst>
                  <a:outerShdw blurRad="50800" dist="39000" dir="5460000" algn="tl">
                    <a:srgbClr val="000000">
                      <a:alpha val="38000"/>
                    </a:srgbClr>
                  </a:outerShdw>
                </a:effectLst>
              </a:rPr>
              <a:t> </a:t>
            </a:r>
            <a:r>
              <a:rPr lang="en-US" sz="2800" b="1" dirty="0" smtClean="0">
                <a:ln w="11430"/>
                <a:solidFill>
                  <a:schemeClr val="tx1"/>
                </a:solidFill>
                <a:effectLst>
                  <a:outerShdw blurRad="50800" dist="39000" dir="5460000" algn="tl">
                    <a:srgbClr val="000000">
                      <a:alpha val="38000"/>
                    </a:srgbClr>
                  </a:outerShdw>
                </a:effectLst>
              </a:rPr>
              <a:t>I</a:t>
            </a:r>
            <a:endParaRPr lang="ru-RU"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8" name="Rectangle 4"/>
          <p:cNvSpPr>
            <a:spLocks noGrp="1" noChangeArrowheads="1"/>
          </p:cNvSpPr>
          <p:nvPr>
            <p:ph type="title"/>
          </p:nvPr>
        </p:nvSpPr>
        <p:spPr>
          <a:xfrm>
            <a:off x="457200" y="304800"/>
            <a:ext cx="8229600" cy="914400"/>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r>
              <a:rPr lang="ru-RU" dirty="0" smtClean="0">
                <a:solidFill>
                  <a:srgbClr val="FF3305"/>
                </a:solidFill>
              </a:rPr>
              <a:t>   </a:t>
            </a:r>
            <a:r>
              <a:rPr lang="en-US" b="1" dirty="0" err="1" smtClean="0">
                <a:solidFill>
                  <a:schemeClr val="tx1"/>
                </a:solidFill>
                <a:cs typeface="Times New Roman" pitchFamily="18" charset="0"/>
              </a:rPr>
              <a:t>Terbelmeli</a:t>
            </a:r>
            <a:r>
              <a:rPr lang="en-US" b="1" dirty="0" smtClean="0">
                <a:solidFill>
                  <a:schemeClr val="tx1"/>
                </a:solidFill>
                <a:cs typeface="Times New Roman" pitchFamily="18" charset="0"/>
              </a:rPr>
              <a:t> </a:t>
            </a:r>
            <a:r>
              <a:rPr lang="en-US" b="1" dirty="0" err="1" smtClean="0">
                <a:solidFill>
                  <a:schemeClr val="tx1"/>
                </a:solidFill>
                <a:cs typeface="Times New Roman" pitchFamily="18" charset="0"/>
              </a:rPr>
              <a:t>háreket</a:t>
            </a:r>
            <a:r>
              <a:rPr lang="en-US" b="1" dirty="0" smtClean="0">
                <a:solidFill>
                  <a:schemeClr val="tx1"/>
                </a:solidFill>
                <a:cs typeface="Times New Roman" pitchFamily="18" charset="0"/>
              </a:rPr>
              <a:t> </a:t>
            </a:r>
            <a:r>
              <a:rPr lang="en-US" b="1" dirty="0" err="1" smtClean="0">
                <a:solidFill>
                  <a:schemeClr val="tx1"/>
                </a:solidFill>
                <a:cs typeface="Times New Roman" pitchFamily="18" charset="0"/>
              </a:rPr>
              <a:t>t</a:t>
            </a:r>
            <a:r>
              <a:rPr lang="en-US" b="1" dirty="0" err="1" smtClean="0">
                <a:cs typeface="Times New Roman" pitchFamily="18" charset="0"/>
              </a:rPr>
              <a:t>úrleri</a:t>
            </a:r>
            <a:endParaRPr lang="ru-RU" b="1" dirty="0" smtClean="0">
              <a:solidFill>
                <a:schemeClr val="tx1"/>
              </a:solidFill>
              <a:cs typeface="Times New Roman" pitchFamily="18" charset="0"/>
            </a:endParaRPr>
          </a:p>
        </p:txBody>
      </p:sp>
    </p:spTree>
    <p:controls>
      <mc:AlternateContent xmlns:mc="http://schemas.openxmlformats.org/markup-compatibility/2006">
        <mc:Choice xmlns:v="urn:schemas-microsoft-com:vml" Requires="v">
          <p:control spid="194628" name="ShockwaveFlash1" r:id="rId2" imgW="4114286" imgH="3367250"/>
        </mc:Choice>
        <mc:Fallback>
          <p:control name="ShockwaveFlash1" r:id="rId2" imgW="4114286" imgH="3367250">
            <p:pic>
              <p:nvPicPr>
                <p:cNvPr id="0" name="ShockwaveFlash1"/>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600200"/>
                  <a:ext cx="4114800" cy="3367088"/>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mc:AlternateContent xmlns:mc="http://schemas.openxmlformats.org/markup-compatibility/2006">
        <mc:Choice xmlns:v="urn:schemas-microsoft-com:vml" Requires="v">
          <p:control spid="194629" name="ShockwaveFlash2" r:id="rId3" imgW="4038095" imgH="3352381"/>
        </mc:Choice>
        <mc:Fallback>
          <p:control name="ShockwaveFlash2" r:id="rId3" imgW="4038095" imgH="3352381">
            <p:pic>
              <p:nvPicPr>
                <p:cNvPr id="0" name="ShockwaveFlash2"/>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1600200"/>
                  <a:ext cx="4038600" cy="33528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8" name="Rectangle 4"/>
          <p:cNvSpPr>
            <a:spLocks noGrp="1" noChangeArrowheads="1"/>
          </p:cNvSpPr>
          <p:nvPr>
            <p:ph type="title"/>
          </p:nvPr>
        </p:nvSpPr>
        <p:spPr>
          <a:xfrm>
            <a:off x="457200" y="274638"/>
            <a:ext cx="8229600" cy="868362"/>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r>
              <a:rPr lang="ru-RU" dirty="0" smtClean="0">
                <a:solidFill>
                  <a:srgbClr val="FF0000"/>
                </a:solidFill>
              </a:rPr>
              <a:t>   </a:t>
            </a:r>
            <a:r>
              <a:rPr lang="en-US" b="1" dirty="0" err="1" smtClean="0">
                <a:solidFill>
                  <a:schemeClr val="tx1"/>
                </a:solidFill>
                <a:cs typeface="Times New Roman" pitchFamily="18" charset="0"/>
              </a:rPr>
              <a:t>Aylanba</a:t>
            </a:r>
            <a:r>
              <a:rPr lang="en-US" b="1" dirty="0" smtClean="0">
                <a:solidFill>
                  <a:schemeClr val="tx1"/>
                </a:solidFill>
                <a:cs typeface="Times New Roman" pitchFamily="18" charset="0"/>
              </a:rPr>
              <a:t> </a:t>
            </a:r>
            <a:r>
              <a:rPr lang="en-US" b="1" dirty="0" err="1" smtClean="0">
                <a:solidFill>
                  <a:schemeClr val="tx1"/>
                </a:solidFill>
                <a:cs typeface="Times New Roman" pitchFamily="18" charset="0"/>
              </a:rPr>
              <a:t>boylap</a:t>
            </a:r>
            <a:r>
              <a:rPr lang="en-US" b="1" dirty="0" smtClean="0">
                <a:solidFill>
                  <a:schemeClr val="tx1"/>
                </a:solidFill>
                <a:cs typeface="Times New Roman" pitchFamily="18" charset="0"/>
              </a:rPr>
              <a:t> </a:t>
            </a:r>
            <a:r>
              <a:rPr lang="en-US" b="1" dirty="0" err="1" smtClean="0">
                <a:solidFill>
                  <a:schemeClr val="tx1"/>
                </a:solidFill>
                <a:cs typeface="Times New Roman" pitchFamily="18" charset="0"/>
              </a:rPr>
              <a:t>háreket</a:t>
            </a:r>
            <a:r>
              <a:rPr lang="en-US" b="1" dirty="0" smtClean="0">
                <a:solidFill>
                  <a:schemeClr val="tx1"/>
                </a:solidFill>
                <a:cs typeface="Times New Roman" pitchFamily="18" charset="0"/>
              </a:rPr>
              <a:t> </a:t>
            </a:r>
            <a:r>
              <a:rPr lang="en-US" b="1" dirty="0" err="1" smtClean="0">
                <a:solidFill>
                  <a:schemeClr val="tx1"/>
                </a:solidFill>
                <a:cs typeface="Times New Roman" pitchFamily="18" charset="0"/>
              </a:rPr>
              <a:t>t</a:t>
            </a:r>
            <a:r>
              <a:rPr lang="en-US" b="1" dirty="0" err="1" smtClean="0">
                <a:cs typeface="Times New Roman" pitchFamily="18" charset="0"/>
              </a:rPr>
              <a:t>úrleri</a:t>
            </a:r>
            <a:endParaRPr lang="ru-RU" b="1" dirty="0" smtClean="0">
              <a:solidFill>
                <a:schemeClr val="tx1"/>
              </a:solidFill>
              <a:cs typeface="Times New Roman" pitchFamily="18" charset="0"/>
            </a:endParaRPr>
          </a:p>
        </p:txBody>
      </p:sp>
    </p:spTree>
    <p:controls>
      <mc:AlternateContent xmlns:mc="http://schemas.openxmlformats.org/markup-compatibility/2006">
        <mc:Choice xmlns:v="urn:schemas-microsoft-com:vml" Requires="v">
          <p:control spid="192582" name="ShockwaveFlash1" r:id="rId2" imgW="4266667" imgH="3490621"/>
        </mc:Choice>
        <mc:Fallback>
          <p:control name="ShockwaveFlash1" r:id="rId2" imgW="4266667" imgH="3490621">
            <p:pic>
              <p:nvPicPr>
                <p:cNvPr id="0" name="ShockwaveFlash1"/>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152400" y="1447800"/>
                  <a:ext cx="4267200" cy="3490913"/>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mc:AlternateContent xmlns:mc="http://schemas.openxmlformats.org/markup-compatibility/2006">
        <mc:Choice xmlns:v="urn:schemas-microsoft-com:vml" Requires="v">
          <p:control spid="192583" name="ShockwaveFlash2" r:id="rId3" imgW="4266667" imgH="3490621"/>
        </mc:Choice>
        <mc:Fallback>
          <p:control name="ShockwaveFlash2" r:id="rId3" imgW="4266667" imgH="3490621">
            <p:pic>
              <p:nvPicPr>
                <p:cNvPr id="0" name="ShockwaveFlash2"/>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1447800"/>
                  <a:ext cx="4267200" cy="3490913"/>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p:cNvSpPr>
            <a:spLocks noGrp="1" noChangeArrowheads="1"/>
          </p:cNvSpPr>
          <p:nvPr>
            <p:ph type="title"/>
          </p:nvPr>
        </p:nvSpPr>
        <p:spPr>
          <a:xfrm>
            <a:off x="304800" y="838200"/>
            <a:ext cx="8610600" cy="4876800"/>
          </a:xfrm>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normAutofit/>
          </a:bodyPr>
          <a:lstStyle/>
          <a:p>
            <a:r>
              <a:rPr lang="en-US" sz="4000" b="1" dirty="0" err="1" smtClean="0">
                <a:solidFill>
                  <a:schemeClr val="tx1"/>
                </a:solidFill>
                <a:cs typeface="Times New Roman" pitchFamily="18" charset="0"/>
              </a:rPr>
              <a:t>Klassikalıq</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mexanika</a:t>
            </a:r>
            <a:r>
              <a:rPr lang="ru-RU" sz="4000" b="1" dirty="0" smtClean="0">
                <a:solidFill>
                  <a:schemeClr val="tx1"/>
                </a:solidFill>
                <a:cs typeface="Times New Roman" pitchFamily="18" charset="0"/>
              </a:rPr>
              <a:t>,</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tezligi</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jaqtılıqtı</a:t>
            </a:r>
            <a:r>
              <a:rPr lang="en-US" sz="4000" b="1" dirty="0" err="1">
                <a:solidFill>
                  <a:schemeClr val="tx1"/>
                </a:solidFill>
                <a:cs typeface="Times New Roman" pitchFamily="18" charset="0"/>
              </a:rPr>
              <a:t>ń</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vakuumdaǵı</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tezliginen</a:t>
            </a:r>
            <a:r>
              <a:rPr lang="ru-RU" sz="4000" b="1" dirty="0" smtClean="0">
                <a:solidFill>
                  <a:schemeClr val="tx1"/>
                </a:solidFill>
                <a:cs typeface="Times New Roman" pitchFamily="18" charset="0"/>
              </a:rPr>
              <a:t> (с~3·10</a:t>
            </a:r>
            <a:r>
              <a:rPr lang="ru-RU" sz="4000" b="1" baseline="30000" dirty="0" smtClean="0">
                <a:solidFill>
                  <a:schemeClr val="tx1"/>
                </a:solidFill>
                <a:cs typeface="Times New Roman" pitchFamily="18" charset="0"/>
              </a:rPr>
              <a:t>8</a:t>
            </a:r>
            <a:r>
              <a:rPr lang="ru-RU" sz="4000" b="1" dirty="0" smtClean="0">
                <a:solidFill>
                  <a:schemeClr val="tx1"/>
                </a:solidFill>
                <a:cs typeface="Times New Roman" pitchFamily="18" charset="0"/>
              </a:rPr>
              <a:t> </a:t>
            </a:r>
            <a:r>
              <a:rPr lang="en-US" sz="4000" b="1" dirty="0" smtClean="0">
                <a:solidFill>
                  <a:schemeClr val="tx1"/>
                </a:solidFill>
                <a:cs typeface="Times New Roman" pitchFamily="18" charset="0"/>
              </a:rPr>
              <a:t>m/s</a:t>
            </a:r>
            <a:r>
              <a:rPr lang="ru-RU"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sezilerli</a:t>
            </a:r>
            <a:r>
              <a:rPr lang="en-US" sz="4000" b="1" dirty="0">
                <a:solidFill>
                  <a:schemeClr val="tx1"/>
                </a:solidFill>
                <a:cs typeface="Times New Roman" pitchFamily="18" charset="0"/>
              </a:rPr>
              <a:t> </a:t>
            </a:r>
            <a:r>
              <a:rPr lang="en-US" sz="4000" b="1" dirty="0" err="1" smtClean="0">
                <a:solidFill>
                  <a:schemeClr val="tx1"/>
                </a:solidFill>
                <a:cs typeface="Times New Roman" pitchFamily="18" charset="0"/>
              </a:rPr>
              <a:t>túrde</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kishi</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tezlikke</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iye</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bolǵan</a:t>
            </a:r>
            <a:r>
              <a:rPr lang="ru-RU" sz="4000" b="1" dirty="0" smtClean="0">
                <a:solidFill>
                  <a:schemeClr val="tx1"/>
                </a:solidFill>
                <a:cs typeface="Times New Roman" pitchFamily="18" charset="0"/>
              </a:rPr>
              <a:t> (</a:t>
            </a:r>
            <a:r>
              <a:rPr lang="en-US" sz="4000" b="1" dirty="0" smtClean="0">
                <a:solidFill>
                  <a:schemeClr val="tx1"/>
                </a:solidFill>
                <a:cs typeface="Times New Roman" pitchFamily="18" charset="0"/>
              </a:rPr>
              <a:t>v</a:t>
            </a:r>
            <a:r>
              <a:rPr lang="ru-RU" sz="4000" b="1" dirty="0" smtClean="0">
                <a:solidFill>
                  <a:schemeClr val="tx1"/>
                </a:solidFill>
                <a:cs typeface="Times New Roman" pitchFamily="18" charset="0"/>
              </a:rPr>
              <a:t> &lt;&lt; с) </a:t>
            </a:r>
            <a:r>
              <a:rPr lang="en-US" sz="4000" b="1" dirty="0" err="1" smtClean="0">
                <a:solidFill>
                  <a:schemeClr val="tx1"/>
                </a:solidFill>
                <a:cs typeface="Times New Roman" pitchFamily="18" charset="0"/>
              </a:rPr>
              <a:t>makroskopik</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denelerdiń</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háreketi</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nızamlıqların</a:t>
            </a:r>
            <a:r>
              <a:rPr lang="en-US" sz="4000" b="1" dirty="0" smtClean="0">
                <a:solidFill>
                  <a:schemeClr val="tx1"/>
                </a:solidFill>
                <a:cs typeface="Times New Roman" pitchFamily="18" charset="0"/>
              </a:rPr>
              <a:t> </a:t>
            </a:r>
            <a:r>
              <a:rPr lang="en-US" sz="4000" b="1" dirty="0" err="1" smtClean="0">
                <a:solidFill>
                  <a:schemeClr val="tx1"/>
                </a:solidFill>
                <a:cs typeface="Times New Roman" pitchFamily="18" charset="0"/>
              </a:rPr>
              <a:t>úyrenedi</a:t>
            </a:r>
            <a:r>
              <a:rPr lang="en-US" sz="4000" b="1" dirty="0" smtClean="0">
                <a:solidFill>
                  <a:schemeClr val="tx1"/>
                </a:solidFill>
                <a:cs typeface="Times New Roman" pitchFamily="18" charset="0"/>
              </a:rPr>
              <a:t>.</a:t>
            </a:r>
            <a:endParaRPr lang="ru-RU" sz="4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0756"/>
                                        </p:tgtEl>
                                        <p:attrNameLst>
                                          <p:attrName>style.visibility</p:attrName>
                                        </p:attrNameLst>
                                      </p:cBhvr>
                                      <p:to>
                                        <p:strVal val="visible"/>
                                      </p:to>
                                    </p:set>
                                    <p:animEffect transition="in" filter="fade">
                                      <p:cBhvr>
                                        <p:cTn id="7" dur="2000"/>
                                        <p:tgtEl>
                                          <p:spTgt spid="330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Rectangle 4"/>
          <p:cNvSpPr>
            <a:spLocks noGrp="1" noChangeArrowheads="1"/>
          </p:cNvSpPr>
          <p:nvPr>
            <p:ph type="title"/>
          </p:nvPr>
        </p:nvSpPr>
        <p:spPr>
          <a:xfrm>
            <a:off x="609600" y="609600"/>
            <a:ext cx="8229600" cy="5715000"/>
          </a:xfrm>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normAutofit/>
          </a:bodyPr>
          <a:lstStyle/>
          <a:p>
            <a:r>
              <a:rPr lang="en-US" sz="3600" b="1" dirty="0" err="1" smtClean="0">
                <a:solidFill>
                  <a:schemeClr val="tx1"/>
                </a:solidFill>
                <a:cs typeface="Times New Roman" pitchFamily="18" charset="0"/>
              </a:rPr>
              <a:t>Jaqtılıq</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tezligine</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jaqın</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yaki</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teń</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tezliklerge</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iye</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bolǵan</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mikroskopik</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deneler</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háreketi</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nızamların</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arnawlı</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salıstırmalılıq</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teoriyasına</a:t>
            </a:r>
            <a:r>
              <a:rPr lang="en-US" sz="3600" b="1" dirty="0" smtClean="0">
                <a:solidFill>
                  <a:schemeClr val="tx1"/>
                </a:solidFill>
                <a:cs typeface="Times New Roman" pitchFamily="18" charset="0"/>
              </a:rPr>
              <a:t> </a:t>
            </a:r>
            <a:r>
              <a:rPr lang="en-US" sz="3600" b="1" dirty="0" err="1" smtClean="0">
                <a:solidFill>
                  <a:schemeClr val="tx1"/>
                </a:solidFill>
                <a:cs typeface="Times New Roman" pitchFamily="18" charset="0"/>
              </a:rPr>
              <a:t>tiykarlanǵan</a:t>
            </a:r>
            <a:r>
              <a:rPr lang="en-US" sz="3600" b="1" dirty="0" smtClean="0">
                <a:solidFill>
                  <a:schemeClr val="tx1"/>
                </a:solidFill>
                <a:cs typeface="Times New Roman" pitchFamily="18" charset="0"/>
              </a:rPr>
              <a:t> </a:t>
            </a:r>
            <a:r>
              <a:rPr lang="en-US" sz="3600" b="1" i="1" dirty="0" smtClean="0">
                <a:solidFill>
                  <a:srgbClr val="FF0000"/>
                </a:solidFill>
                <a:cs typeface="Times New Roman" pitchFamily="18" charset="0"/>
              </a:rPr>
              <a:t>r</a:t>
            </a:r>
            <a:r>
              <a:rPr lang="ru-RU" sz="3600" b="1" i="1" dirty="0" smtClean="0">
                <a:solidFill>
                  <a:srgbClr val="FF0000"/>
                </a:solidFill>
                <a:cs typeface="Times New Roman" pitchFamily="18" charset="0"/>
              </a:rPr>
              <a:t>е</a:t>
            </a:r>
            <a:r>
              <a:rPr lang="en-US" sz="3600" b="1" i="1" dirty="0" err="1" smtClean="0">
                <a:solidFill>
                  <a:srgbClr val="FF0000"/>
                </a:solidFill>
                <a:cs typeface="Times New Roman" pitchFamily="18" charset="0"/>
              </a:rPr>
              <a:t>lyativistlik</a:t>
            </a:r>
            <a:r>
              <a:rPr lang="en-US" sz="3600" b="1" i="1" dirty="0" smtClean="0">
                <a:solidFill>
                  <a:srgbClr val="FF0000"/>
                </a:solidFill>
                <a:cs typeface="Times New Roman" pitchFamily="18" charset="0"/>
              </a:rPr>
              <a:t> </a:t>
            </a:r>
            <a:r>
              <a:rPr lang="en-US" sz="3600" b="1" i="1" dirty="0" err="1" smtClean="0">
                <a:solidFill>
                  <a:srgbClr val="FF0000"/>
                </a:solidFill>
                <a:cs typeface="Times New Roman" pitchFamily="18" charset="0"/>
              </a:rPr>
              <a:t>mexanika</a:t>
            </a:r>
            <a:r>
              <a:rPr lang="en-US" sz="3600" b="1" i="1" dirty="0" smtClean="0">
                <a:solidFill>
                  <a:srgbClr val="FF0000"/>
                </a:solidFill>
                <a:cs typeface="Times New Roman" pitchFamily="18" charset="0"/>
              </a:rPr>
              <a:t> </a:t>
            </a:r>
            <a:r>
              <a:rPr lang="en-US" sz="3600" b="1" dirty="0" err="1" smtClean="0">
                <a:solidFill>
                  <a:schemeClr val="tx1"/>
                </a:solidFill>
                <a:cs typeface="Times New Roman" pitchFamily="18" charset="0"/>
              </a:rPr>
              <a:t>úyrenedi</a:t>
            </a:r>
            <a:r>
              <a:rPr lang="en-US" sz="3600" b="1" dirty="0" smtClean="0">
                <a:solidFill>
                  <a:schemeClr val="tx1"/>
                </a:solidFill>
                <a:cs typeface="Times New Roman" pitchFamily="18" charset="0"/>
              </a:rPr>
              <a:t>.</a:t>
            </a:r>
            <a:r>
              <a:rPr lang="ru-RU" sz="3600" b="1" dirty="0" smtClean="0"/>
              <a:t/>
            </a:r>
            <a:br>
              <a:rPr lang="ru-RU" sz="3600" b="1" dirty="0" smtClean="0"/>
            </a:br>
            <a:r>
              <a:rPr lang="en-US" sz="3600" b="1" dirty="0" err="1" smtClean="0">
                <a:cs typeface="Times New Roman" pitchFamily="18" charset="0"/>
              </a:rPr>
              <a:t>Bul</a:t>
            </a:r>
            <a:r>
              <a:rPr lang="en-US" sz="3600" b="1" dirty="0" smtClean="0">
                <a:cs typeface="Times New Roman" pitchFamily="18" charset="0"/>
              </a:rPr>
              <a:t> </a:t>
            </a:r>
            <a:r>
              <a:rPr lang="en-US" sz="3600" b="1" dirty="0" err="1" smtClean="0">
                <a:cs typeface="Times New Roman" pitchFamily="18" charset="0"/>
              </a:rPr>
              <a:t>mexanika</a:t>
            </a:r>
            <a:r>
              <a:rPr lang="ru-RU" sz="3600" b="1" dirty="0" smtClean="0">
                <a:cs typeface="Times New Roman" pitchFamily="18" charset="0"/>
              </a:rPr>
              <a:t> А.</a:t>
            </a:r>
            <a:r>
              <a:rPr lang="en-US" sz="3600" b="1" dirty="0" err="1" smtClean="0">
                <a:cs typeface="Times New Roman" pitchFamily="18" charset="0"/>
              </a:rPr>
              <a:t>Eynshteynniń</a:t>
            </a:r>
            <a:r>
              <a:rPr lang="ru-RU" sz="3600" b="1" dirty="0" smtClean="0">
                <a:cs typeface="Times New Roman" pitchFamily="18" charset="0"/>
              </a:rPr>
              <a:t> </a:t>
            </a:r>
            <a:r>
              <a:rPr lang="en-US" sz="3600" b="1" dirty="0" smtClean="0">
                <a:cs typeface="Times New Roman" pitchFamily="18" charset="0"/>
              </a:rPr>
              <a:t/>
            </a:r>
            <a:br>
              <a:rPr lang="en-US" sz="3600" b="1" dirty="0" smtClean="0">
                <a:cs typeface="Times New Roman" pitchFamily="18" charset="0"/>
              </a:rPr>
            </a:br>
            <a:r>
              <a:rPr lang="ru-RU" sz="3600" b="1" dirty="0" smtClean="0">
                <a:cs typeface="Times New Roman" pitchFamily="18" charset="0"/>
              </a:rPr>
              <a:t>1905-</a:t>
            </a:r>
            <a:r>
              <a:rPr lang="uz-Cyrl-UZ" sz="3600" b="1" dirty="0" smtClean="0">
                <a:cs typeface="Times New Roman" pitchFamily="18" charset="0"/>
              </a:rPr>
              <a:t>1914 </a:t>
            </a:r>
            <a:r>
              <a:rPr lang="en-US" sz="3600" b="1" dirty="0" err="1" smtClean="0">
                <a:cs typeface="Times New Roman" pitchFamily="18" charset="0"/>
              </a:rPr>
              <a:t>jıllarda</a:t>
            </a:r>
            <a:r>
              <a:rPr lang="en-US" sz="3600" b="1" dirty="0" smtClean="0">
                <a:cs typeface="Times New Roman" pitchFamily="18" charset="0"/>
              </a:rPr>
              <a:t> </a:t>
            </a:r>
            <a:r>
              <a:rPr lang="en-US" sz="3600" b="1" dirty="0" err="1" smtClean="0">
                <a:cs typeface="Times New Roman" pitchFamily="18" charset="0"/>
              </a:rPr>
              <a:t>jaratqan</a:t>
            </a:r>
            <a:r>
              <a:rPr lang="en-US" sz="3600" b="1" dirty="0" smtClean="0">
                <a:cs typeface="Times New Roman" pitchFamily="18" charset="0"/>
              </a:rPr>
              <a:t> </a:t>
            </a:r>
            <a:r>
              <a:rPr lang="en-US" sz="3600" b="1" dirty="0" err="1" smtClean="0">
                <a:cs typeface="Times New Roman" pitchFamily="18" charset="0"/>
              </a:rPr>
              <a:t>salıstırmalılıq</a:t>
            </a:r>
            <a:r>
              <a:rPr lang="en-US" sz="3600" b="1" dirty="0" smtClean="0">
                <a:cs typeface="Times New Roman" pitchFamily="18" charset="0"/>
              </a:rPr>
              <a:t> </a:t>
            </a:r>
            <a:r>
              <a:rPr lang="en-US" sz="3600" b="1" dirty="0" err="1" smtClean="0">
                <a:cs typeface="Times New Roman" pitchFamily="18" charset="0"/>
              </a:rPr>
              <a:t>teoriyasına</a:t>
            </a:r>
            <a:r>
              <a:rPr lang="en-US" sz="3600" b="1" dirty="0" smtClean="0">
                <a:cs typeface="Times New Roman" pitchFamily="18" charset="0"/>
              </a:rPr>
              <a:t> </a:t>
            </a:r>
            <a:r>
              <a:rPr lang="en-US" sz="3600" b="1" dirty="0" err="1" smtClean="0">
                <a:cs typeface="Times New Roman" pitchFamily="18" charset="0"/>
              </a:rPr>
              <a:t>tiykarlanǵan</a:t>
            </a:r>
            <a:r>
              <a:rPr lang="en-US" sz="3600" b="1" dirty="0" smtClean="0">
                <a:cs typeface="Times New Roman" pitchFamily="18" charset="0"/>
              </a:rPr>
              <a:t>.</a:t>
            </a:r>
            <a:endParaRPr lang="ru-RU" sz="3600" b="1" dirty="0" smtClean="0"/>
          </a:p>
        </p:txBody>
      </p:sp>
      <p:sp>
        <p:nvSpPr>
          <p:cNvPr id="333832" name="Rectangle 8"/>
          <p:cNvSpPr>
            <a:spLocks noGrp="1" noChangeArrowheads="1"/>
          </p:cNvSpPr>
          <p:nvPr>
            <p:ph type="body" sz="half" idx="1"/>
          </p:nvPr>
        </p:nvSpPr>
        <p:spPr>
          <a:xfrm flipV="1">
            <a:off x="304800" y="5867400"/>
            <a:ext cx="8153400" cy="304800"/>
          </a:xfrm>
        </p:spPr>
        <p:txBody>
          <a:bodyPr>
            <a:normAutofit fontScale="25000" lnSpcReduction="20000"/>
          </a:bodyPr>
          <a:lstStyle/>
          <a:p>
            <a:pPr eaLnBrk="1" hangingPunct="1">
              <a:buFont typeface="Wingdings" pitchFamily="2" charset="2"/>
              <a:buNone/>
            </a:pPr>
            <a:r>
              <a:rPr lang="ru-RU" sz="5400" b="1"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33832">
                                            <p:txEl>
                                              <p:pRg st="0" end="0"/>
                                            </p:txEl>
                                          </p:spTgt>
                                        </p:tgtEl>
                                        <p:attrNameLst>
                                          <p:attrName>style.visibility</p:attrName>
                                        </p:attrNameLst>
                                      </p:cBhvr>
                                      <p:to>
                                        <p:strVal val="visible"/>
                                      </p:to>
                                    </p:set>
                                    <p:anim calcmode="lin" valueType="num">
                                      <p:cBhvr>
                                        <p:cTn id="7" dur="3000" fill="hold"/>
                                        <p:tgtEl>
                                          <p:spTgt spid="333832">
                                            <p:txEl>
                                              <p:pRg st="0" end="0"/>
                                            </p:txEl>
                                          </p:spTgt>
                                        </p:tgtEl>
                                        <p:attrNameLst>
                                          <p:attrName>ppt_w</p:attrName>
                                        </p:attrNameLst>
                                      </p:cBhvr>
                                      <p:tavLst>
                                        <p:tav tm="0">
                                          <p:val>
                                            <p:fltVal val="0"/>
                                          </p:val>
                                        </p:tav>
                                        <p:tav tm="100000">
                                          <p:val>
                                            <p:strVal val="#ppt_w"/>
                                          </p:val>
                                        </p:tav>
                                      </p:tavLst>
                                    </p:anim>
                                    <p:anim calcmode="lin" valueType="num">
                                      <p:cBhvr>
                                        <p:cTn id="8" dur="3000" fill="hold"/>
                                        <p:tgtEl>
                                          <p:spTgt spid="333832">
                                            <p:txEl>
                                              <p:pRg st="0" end="0"/>
                                            </p:txEl>
                                          </p:spTgt>
                                        </p:tgtEl>
                                        <p:attrNameLst>
                                          <p:attrName>ppt_h</p:attrName>
                                        </p:attrNameLst>
                                      </p:cBhvr>
                                      <p:tavLst>
                                        <p:tav tm="0">
                                          <p:val>
                                            <p:fltVal val="0"/>
                                          </p:val>
                                        </p:tav>
                                        <p:tav tm="100000">
                                          <p:val>
                                            <p:strVal val="#ppt_h"/>
                                          </p:val>
                                        </p:tav>
                                      </p:tavLst>
                                    </p:anim>
                                    <p:animEffect transition="in" filter="fade">
                                      <p:cBhvr>
                                        <p:cTn id="9" dur="3000"/>
                                        <p:tgtEl>
                                          <p:spTgt spid="333832">
                                            <p:txEl>
                                              <p:pRg st="0" end="0"/>
                                            </p:txEl>
                                          </p:spTgt>
                                        </p:tgtEl>
                                      </p:cBhvr>
                                    </p:animEffect>
                                  </p:childTnLst>
                                </p:cTn>
                              </p:par>
                            </p:childTnLst>
                          </p:cTn>
                        </p:par>
                        <p:par>
                          <p:cTn id="10" fill="hold">
                            <p:stCondLst>
                              <p:cond delay="3000"/>
                            </p:stCondLst>
                            <p:childTnLst>
                              <p:par>
                                <p:cTn id="11" presetID="10" presetClass="exit" presetSubtype="0" fill="hold" grpId="1" nodeType="afterEffect">
                                  <p:stCondLst>
                                    <p:cond delay="0"/>
                                  </p:stCondLst>
                                  <p:childTnLst>
                                    <p:animEffect transition="out" filter="fade">
                                      <p:cBhvr>
                                        <p:cTn id="12" dur="3000"/>
                                        <p:tgtEl>
                                          <p:spTgt spid="333832">
                                            <p:txEl>
                                              <p:pRg st="0" end="0"/>
                                            </p:txEl>
                                          </p:spTgt>
                                        </p:tgtEl>
                                      </p:cBhvr>
                                    </p:animEffect>
                                    <p:set>
                                      <p:cBhvr>
                                        <p:cTn id="13" dur="1" fill="hold">
                                          <p:stCondLst>
                                            <p:cond delay="2999"/>
                                          </p:stCondLst>
                                        </p:cTn>
                                        <p:tgtEl>
                                          <p:spTgt spid="333832">
                                            <p:txEl>
                                              <p:pRg st="0" end="0"/>
                                            </p:txEl>
                                          </p:spTgt>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33828"/>
                                        </p:tgtEl>
                                        <p:attrNameLst>
                                          <p:attrName>style.visibility</p:attrName>
                                        </p:attrNameLst>
                                      </p:cBhvr>
                                      <p:to>
                                        <p:strVal val="visible"/>
                                      </p:to>
                                    </p:set>
                                    <p:animEffect transition="in" filter="fade">
                                      <p:cBhvr>
                                        <p:cTn id="16" dur="2000"/>
                                        <p:tgtEl>
                                          <p:spTgt spid="333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8" grpId="0" animBg="1"/>
      <p:bldP spid="333832" grpId="0" build="p"/>
      <p:bldP spid="333832"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3" name="Rectangle 7"/>
          <p:cNvSpPr>
            <a:spLocks noGrp="1" noChangeArrowheads="1"/>
          </p:cNvSpPr>
          <p:nvPr>
            <p:ph type="title"/>
          </p:nvPr>
        </p:nvSpPr>
        <p:spPr>
          <a:xfrm>
            <a:off x="533400" y="457200"/>
            <a:ext cx="8229600" cy="5867400"/>
          </a:xfrm>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r>
              <a:rPr lang="ru-RU" sz="3600" b="1" dirty="0" smtClean="0">
                <a:solidFill>
                  <a:srgbClr val="FF3305"/>
                </a:solidFill>
              </a:rPr>
              <a:t>К</a:t>
            </a:r>
            <a:r>
              <a:rPr lang="en-US" sz="3600" b="1" dirty="0" err="1" smtClean="0">
                <a:solidFill>
                  <a:srgbClr val="FF3305"/>
                </a:solidFill>
              </a:rPr>
              <a:t>vant</a:t>
            </a:r>
            <a:r>
              <a:rPr lang="ru-RU" sz="3600" b="1" dirty="0" smtClean="0">
                <a:solidFill>
                  <a:srgbClr val="FF3305"/>
                </a:solidFill>
              </a:rPr>
              <a:t> </a:t>
            </a:r>
            <a:r>
              <a:rPr lang="en-US" sz="3600" b="1" dirty="0" err="1" smtClean="0">
                <a:solidFill>
                  <a:srgbClr val="FF3305"/>
                </a:solidFill>
              </a:rPr>
              <a:t>mexanikası</a:t>
            </a:r>
            <a:r>
              <a:rPr lang="ru-RU" sz="3600" b="1" dirty="0" smtClean="0"/>
              <a:t> </a:t>
            </a:r>
            <a:r>
              <a:rPr lang="en-US" sz="3600" b="1" dirty="0" err="1" smtClean="0"/>
              <a:t>mikroskopik</a:t>
            </a:r>
            <a:r>
              <a:rPr lang="en-US" sz="3600" b="1" dirty="0" smtClean="0"/>
              <a:t> </a:t>
            </a:r>
            <a:r>
              <a:rPr lang="en-US" sz="3600" b="1" dirty="0" err="1" smtClean="0"/>
              <a:t>denelerdiń</a:t>
            </a:r>
            <a:r>
              <a:rPr lang="ru-RU" sz="3600" b="1" dirty="0" smtClean="0"/>
              <a:t> (</a:t>
            </a:r>
            <a:r>
              <a:rPr lang="en-US" sz="3600" b="1" dirty="0" err="1" smtClean="0"/>
              <a:t>molekulalar</a:t>
            </a:r>
            <a:r>
              <a:rPr lang="en-US" sz="3600" b="1" dirty="0"/>
              <a:t>,</a:t>
            </a:r>
            <a:r>
              <a:rPr lang="en-US" sz="3600" b="1" dirty="0" smtClean="0"/>
              <a:t> </a:t>
            </a:r>
            <a:r>
              <a:rPr lang="en-US" sz="3600" b="1" dirty="0" err="1" smtClean="0"/>
              <a:t>bólek</a:t>
            </a:r>
            <a:r>
              <a:rPr lang="en-US" sz="3600" b="1" dirty="0" smtClean="0"/>
              <a:t> </a:t>
            </a:r>
            <a:r>
              <a:rPr lang="en-US" sz="3600" b="1" dirty="0" err="1" smtClean="0"/>
              <a:t>atomlar</a:t>
            </a:r>
            <a:r>
              <a:rPr lang="en-US" sz="3600" b="1" dirty="0" smtClean="0"/>
              <a:t>, </a:t>
            </a:r>
            <a:r>
              <a:rPr lang="en-US" sz="3600" b="1" dirty="0" err="1" smtClean="0"/>
              <a:t>elementar</a:t>
            </a:r>
            <a:r>
              <a:rPr lang="en-US" sz="3600" b="1" dirty="0" smtClean="0"/>
              <a:t> </a:t>
            </a:r>
            <a:r>
              <a:rPr lang="en-US" sz="3600" b="1" dirty="0" err="1" smtClean="0"/>
              <a:t>bóleksheler</a:t>
            </a:r>
            <a:r>
              <a:rPr lang="ru-RU" sz="3600" b="1" dirty="0" smtClean="0"/>
              <a:t>)</a:t>
            </a:r>
            <a:r>
              <a:rPr lang="en-US" sz="3600" b="1" dirty="0" smtClean="0"/>
              <a:t> </a:t>
            </a:r>
            <a:r>
              <a:rPr lang="en-US" sz="3600" b="1" dirty="0" err="1" smtClean="0"/>
              <a:t>háreketlerin</a:t>
            </a:r>
            <a:r>
              <a:rPr lang="en-US" sz="3600" b="1" dirty="0" smtClean="0"/>
              <a:t>, atom </a:t>
            </a:r>
            <a:r>
              <a:rPr lang="en-US" sz="3600" b="1" dirty="0" err="1" smtClean="0"/>
              <a:t>hám</a:t>
            </a:r>
            <a:r>
              <a:rPr lang="en-US" sz="3600" b="1" dirty="0" smtClean="0"/>
              <a:t> </a:t>
            </a:r>
            <a:r>
              <a:rPr lang="en-US" sz="3600" b="1" dirty="0" err="1" smtClean="0"/>
              <a:t>molekulalar</a:t>
            </a:r>
            <a:r>
              <a:rPr lang="en-US" sz="3600" b="1" dirty="0" smtClean="0"/>
              <a:t> </a:t>
            </a:r>
            <a:r>
              <a:rPr lang="en-US" sz="3600" b="1" dirty="0" err="1" smtClean="0"/>
              <a:t>dúzilisi</a:t>
            </a:r>
            <a:r>
              <a:rPr lang="en-US" sz="3600" b="1" dirty="0" smtClean="0"/>
              <a:t> </a:t>
            </a:r>
            <a:r>
              <a:rPr lang="en-US" sz="3600" b="1" dirty="0" err="1" smtClean="0"/>
              <a:t>hám</a:t>
            </a:r>
            <a:r>
              <a:rPr lang="en-US" sz="3600" b="1" dirty="0" smtClean="0"/>
              <a:t> </a:t>
            </a:r>
            <a:r>
              <a:rPr lang="en-US" sz="3600" b="1" dirty="0" err="1" smtClean="0"/>
              <a:t>qásiyetlerin</a:t>
            </a:r>
            <a:r>
              <a:rPr lang="en-US" sz="3600" b="1" dirty="0" smtClean="0"/>
              <a:t> </a:t>
            </a:r>
            <a:r>
              <a:rPr lang="en-US" sz="3600" b="1" dirty="0" err="1" smtClean="0"/>
              <a:t>ańlatadı</a:t>
            </a:r>
            <a:r>
              <a:rPr lang="en-US" sz="3600" b="1" dirty="0" smtClean="0"/>
              <a:t>.</a:t>
            </a:r>
            <a:r>
              <a:rPr lang="ru-RU" sz="3600" b="1" dirty="0" smtClean="0"/>
              <a:t> 1900 </a:t>
            </a:r>
            <a:r>
              <a:rPr lang="en-US" sz="3600" b="1" dirty="0" err="1" smtClean="0"/>
              <a:t>jılda</a:t>
            </a:r>
            <a:r>
              <a:rPr lang="ru-RU" sz="3600" b="1" dirty="0" smtClean="0"/>
              <a:t>, М.</a:t>
            </a:r>
            <a:r>
              <a:rPr lang="en-US" sz="3600" b="1" dirty="0" smtClean="0"/>
              <a:t>Plank </a:t>
            </a:r>
            <a:r>
              <a:rPr lang="en-US" sz="3600" b="1" dirty="0" err="1" smtClean="0"/>
              <a:t>jıllılıq</a:t>
            </a:r>
            <a:r>
              <a:rPr lang="en-US" sz="3600" b="1" dirty="0" smtClean="0"/>
              <a:t> </a:t>
            </a:r>
            <a:r>
              <a:rPr lang="en-US" sz="3600" b="1" dirty="0" err="1" smtClean="0"/>
              <a:t>nurlanıwı</a:t>
            </a:r>
            <a:r>
              <a:rPr lang="en-US" sz="3600" b="1" dirty="0" smtClean="0"/>
              <a:t> </a:t>
            </a:r>
            <a:r>
              <a:rPr lang="en-US" sz="3600" b="1" dirty="0" err="1" smtClean="0">
                <a:solidFill>
                  <a:schemeClr val="tx1"/>
                </a:solidFill>
              </a:rPr>
              <a:t>energiyas</a:t>
            </a:r>
            <a:r>
              <a:rPr lang="en-US" sz="3600" b="1" dirty="0" err="1" smtClean="0"/>
              <a:t>ı</a:t>
            </a:r>
            <a:r>
              <a:rPr lang="en-US" sz="3600" b="1" dirty="0" smtClean="0">
                <a:solidFill>
                  <a:schemeClr val="tx1"/>
                </a:solidFill>
              </a:rPr>
              <a:t> </a:t>
            </a:r>
            <a:r>
              <a:rPr lang="en-US" sz="3600" b="1" dirty="0" err="1" smtClean="0"/>
              <a:t>haqqında</a:t>
            </a:r>
            <a:r>
              <a:rPr lang="en-US" sz="3600" b="1" dirty="0" smtClean="0"/>
              <a:t> </a:t>
            </a:r>
            <a:r>
              <a:rPr lang="en-US" sz="3600" b="1" dirty="0" err="1" smtClean="0"/>
              <a:t>lekciya</a:t>
            </a:r>
            <a:r>
              <a:rPr lang="en-US" sz="3600" b="1" dirty="0" smtClean="0"/>
              <a:t> </a:t>
            </a:r>
            <a:r>
              <a:rPr lang="en-US" sz="3600" b="1" dirty="0" err="1" smtClean="0"/>
              <a:t>qılǵanınan</a:t>
            </a:r>
            <a:r>
              <a:rPr lang="en-US" sz="3600" b="1" dirty="0" smtClean="0"/>
              <a:t> </a:t>
            </a:r>
            <a:r>
              <a:rPr lang="en-US" sz="3600" b="1" dirty="0" err="1" smtClean="0"/>
              <a:t>soń</a:t>
            </a:r>
            <a:r>
              <a:rPr lang="en-US" sz="3600" b="1" dirty="0" smtClean="0"/>
              <a:t>, </a:t>
            </a:r>
            <a:r>
              <a:rPr lang="en-US" sz="3600" b="1" dirty="0" err="1" smtClean="0"/>
              <a:t>kvant</a:t>
            </a:r>
            <a:r>
              <a:rPr lang="en-US" sz="3600" b="1" dirty="0" smtClean="0"/>
              <a:t> </a:t>
            </a:r>
            <a:r>
              <a:rPr lang="en-US" sz="3600" b="1" dirty="0" err="1" smtClean="0"/>
              <a:t>mexanikasına</a:t>
            </a:r>
            <a:r>
              <a:rPr lang="en-US" sz="3600" b="1" dirty="0"/>
              <a:t> </a:t>
            </a:r>
            <a:r>
              <a:rPr lang="en-US" sz="3600" b="1" dirty="0" err="1" smtClean="0"/>
              <a:t>tiykarlanǵan</a:t>
            </a:r>
            <a:r>
              <a:rPr lang="en-US" sz="3600" b="1" dirty="0" smtClean="0"/>
              <a:t>  </a:t>
            </a:r>
            <a:r>
              <a:rPr lang="en-US" sz="3600" b="1" dirty="0" err="1" smtClean="0"/>
              <a:t>kvant</a:t>
            </a:r>
            <a:r>
              <a:rPr lang="en-US" sz="3600" b="1" dirty="0" smtClean="0"/>
              <a:t> </a:t>
            </a:r>
            <a:r>
              <a:rPr lang="en-US" sz="3600" b="1" dirty="0" err="1" smtClean="0"/>
              <a:t>fizikası</a:t>
            </a:r>
            <a:r>
              <a:rPr lang="en-US" sz="3600" b="1" dirty="0" smtClean="0"/>
              <a:t> </a:t>
            </a:r>
            <a:r>
              <a:rPr lang="en-US" sz="3600" b="1" dirty="0" err="1" smtClean="0"/>
              <a:t>quralǵan</a:t>
            </a:r>
            <a:r>
              <a:rPr lang="en-US" sz="3600" b="1" dirty="0" smtClean="0"/>
              <a:t> </a:t>
            </a:r>
            <a:r>
              <a:rPr lang="en-US" sz="3600" b="1" dirty="0" err="1" smtClean="0"/>
              <a:t>dep</a:t>
            </a:r>
            <a:r>
              <a:rPr lang="en-US" sz="3600" b="1" dirty="0" smtClean="0"/>
              <a:t> </a:t>
            </a:r>
            <a:r>
              <a:rPr lang="en-US" sz="3600" b="1" dirty="0" err="1" smtClean="0"/>
              <a:t>esaplanadı</a:t>
            </a:r>
            <a:r>
              <a:rPr lang="en-US" sz="3600" b="1" dirty="0" smtClean="0"/>
              <a:t>.</a:t>
            </a:r>
            <a:endParaRPr lang="ru-RU" sz="40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36903"/>
                                        </p:tgtEl>
                                        <p:attrNameLst>
                                          <p:attrName>style.visibility</p:attrName>
                                        </p:attrNameLst>
                                      </p:cBhvr>
                                      <p:to>
                                        <p:strVal val="visible"/>
                                      </p:to>
                                    </p:set>
                                    <p:anim calcmode="lin" valueType="num">
                                      <p:cBhvr>
                                        <p:cTn id="7" dur="3000" fill="hold"/>
                                        <p:tgtEl>
                                          <p:spTgt spid="336903"/>
                                        </p:tgtEl>
                                        <p:attrNameLst>
                                          <p:attrName>ppt_w</p:attrName>
                                        </p:attrNameLst>
                                      </p:cBhvr>
                                      <p:tavLst>
                                        <p:tav tm="0">
                                          <p:val>
                                            <p:fltVal val="0"/>
                                          </p:val>
                                        </p:tav>
                                        <p:tav tm="100000">
                                          <p:val>
                                            <p:strVal val="#ppt_w"/>
                                          </p:val>
                                        </p:tav>
                                      </p:tavLst>
                                    </p:anim>
                                    <p:anim calcmode="lin" valueType="num">
                                      <p:cBhvr>
                                        <p:cTn id="8" dur="3000" fill="hold"/>
                                        <p:tgtEl>
                                          <p:spTgt spid="336903"/>
                                        </p:tgtEl>
                                        <p:attrNameLst>
                                          <p:attrName>ppt_h</p:attrName>
                                        </p:attrNameLst>
                                      </p:cBhvr>
                                      <p:tavLst>
                                        <p:tav tm="0">
                                          <p:val>
                                            <p:fltVal val="0"/>
                                          </p:val>
                                        </p:tav>
                                        <p:tav tm="100000">
                                          <p:val>
                                            <p:strVal val="#ppt_h"/>
                                          </p:val>
                                        </p:tav>
                                      </p:tavLst>
                                    </p:anim>
                                    <p:animEffect transition="in" filter="fade">
                                      <p:cBhvr>
                                        <p:cTn id="9" dur="3000"/>
                                        <p:tgtEl>
                                          <p:spTgt spid="336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304800" y="228600"/>
            <a:ext cx="8610600" cy="1219200"/>
          </a:xfrm>
        </p:spPr>
        <p:style>
          <a:lnRef idx="0">
            <a:schemeClr val="accent1"/>
          </a:lnRef>
          <a:fillRef idx="3">
            <a:schemeClr val="accent1"/>
          </a:fillRef>
          <a:effectRef idx="3">
            <a:schemeClr val="accent1"/>
          </a:effectRef>
          <a:fontRef idx="minor">
            <a:schemeClr val="lt1"/>
          </a:fontRef>
        </p:style>
        <p:txBody>
          <a:bodyPr>
            <a:normAutofit/>
          </a:bodyPr>
          <a:lstStyle/>
          <a:p>
            <a:pPr eaLnBrk="1" hangingPunct="1"/>
            <a:r>
              <a:rPr lang="en-US" sz="3200" b="1" dirty="0" smtClean="0">
                <a:solidFill>
                  <a:schemeClr val="tx1">
                    <a:lumMod val="95000"/>
                    <a:lumOff val="5000"/>
                  </a:schemeClr>
                </a:solidFill>
              </a:rPr>
              <a:t>XBS</a:t>
            </a:r>
            <a:r>
              <a:rPr lang="ru-RU" sz="3200" b="1" dirty="0" smtClean="0">
                <a:solidFill>
                  <a:schemeClr val="tx1">
                    <a:lumMod val="95000"/>
                    <a:lumOff val="5000"/>
                  </a:schemeClr>
                </a:solidFill>
              </a:rPr>
              <a:t> (</a:t>
            </a:r>
            <a:r>
              <a:rPr lang="ru-RU" sz="3200" b="1" i="1" dirty="0" smtClean="0">
                <a:solidFill>
                  <a:schemeClr val="tx1">
                    <a:lumMod val="95000"/>
                    <a:lumOff val="5000"/>
                  </a:schemeClr>
                </a:solidFill>
              </a:rPr>
              <a:t>SI</a:t>
            </a:r>
            <a:r>
              <a:rPr lang="ru-RU" sz="3200" b="1" dirty="0" smtClean="0">
                <a:solidFill>
                  <a:schemeClr val="tx1">
                    <a:lumMod val="95000"/>
                    <a:lumOff val="5000"/>
                  </a:schemeClr>
                </a:solidFill>
              </a:rPr>
              <a:t>, </a:t>
            </a:r>
            <a:r>
              <a:rPr lang="fr-FR" sz="3200" b="1" i="1" dirty="0" smtClean="0">
                <a:solidFill>
                  <a:schemeClr val="tx1">
                    <a:lumMod val="95000"/>
                    <a:lumOff val="5000"/>
                  </a:schemeClr>
                </a:solidFill>
              </a:rPr>
              <a:t>Système Internatıonal d’Unités</a:t>
            </a:r>
            <a:r>
              <a:rPr lang="ru-RU" sz="3200" b="1" dirty="0" smtClean="0">
                <a:solidFill>
                  <a:schemeClr val="tx1">
                    <a:lumMod val="95000"/>
                    <a:lumOff val="5000"/>
                  </a:schemeClr>
                </a:solidFill>
              </a:rPr>
              <a:t>)</a:t>
            </a:r>
            <a:br>
              <a:rPr lang="ru-RU" sz="3200" b="1" dirty="0" smtClean="0">
                <a:solidFill>
                  <a:schemeClr val="tx1">
                    <a:lumMod val="95000"/>
                    <a:lumOff val="5000"/>
                  </a:schemeClr>
                </a:solidFill>
              </a:rPr>
            </a:br>
            <a:r>
              <a:rPr lang="ru-RU" sz="3200" b="1" dirty="0" smtClean="0">
                <a:solidFill>
                  <a:schemeClr val="tx1">
                    <a:lumMod val="95000"/>
                    <a:lumOff val="5000"/>
                  </a:schemeClr>
                </a:solidFill>
              </a:rPr>
              <a:t> — </a:t>
            </a:r>
            <a:r>
              <a:rPr lang="en-US" sz="3200" b="1" dirty="0" err="1" smtClean="0">
                <a:solidFill>
                  <a:schemeClr val="tx1">
                    <a:lumMod val="95000"/>
                    <a:lumOff val="5000"/>
                  </a:schemeClr>
                </a:solidFill>
              </a:rPr>
              <a:t>xalıqaralıq</a:t>
            </a:r>
            <a:r>
              <a:rPr lang="en-US" sz="3200" b="1" dirty="0" smtClean="0">
                <a:solidFill>
                  <a:schemeClr val="tx1">
                    <a:lumMod val="95000"/>
                    <a:lumOff val="5000"/>
                  </a:schemeClr>
                </a:solidFill>
              </a:rPr>
              <a:t> </a:t>
            </a:r>
            <a:r>
              <a:rPr lang="en-US" sz="3200" b="1" dirty="0" err="1" smtClean="0">
                <a:solidFill>
                  <a:schemeClr val="tx1">
                    <a:lumMod val="95000"/>
                    <a:lumOff val="5000"/>
                  </a:schemeClr>
                </a:solidFill>
              </a:rPr>
              <a:t>birlikler</a:t>
            </a:r>
            <a:r>
              <a:rPr lang="en-US" sz="3200" b="1" dirty="0" smtClean="0">
                <a:solidFill>
                  <a:schemeClr val="tx1">
                    <a:lumMod val="95000"/>
                    <a:lumOff val="5000"/>
                  </a:schemeClr>
                </a:solidFill>
              </a:rPr>
              <a:t> </a:t>
            </a:r>
            <a:r>
              <a:rPr lang="en-US" sz="3200" b="1" dirty="0" err="1" smtClean="0">
                <a:solidFill>
                  <a:schemeClr val="tx1">
                    <a:lumMod val="95000"/>
                    <a:lumOff val="5000"/>
                  </a:schemeClr>
                </a:solidFill>
              </a:rPr>
              <a:t>sisteması</a:t>
            </a:r>
            <a:endParaRPr lang="ru-RU" sz="3200" b="1" dirty="0" smtClean="0">
              <a:solidFill>
                <a:schemeClr val="tx1">
                  <a:lumMod val="95000"/>
                  <a:lumOff val="5000"/>
                </a:schemeClr>
              </a:solidFill>
            </a:endParaRPr>
          </a:p>
        </p:txBody>
      </p:sp>
      <p:sp>
        <p:nvSpPr>
          <p:cNvPr id="361475" name="Rectangle 3"/>
          <p:cNvSpPr>
            <a:spLocks noGrp="1" noChangeArrowheads="1"/>
          </p:cNvSpPr>
          <p:nvPr>
            <p:ph type="body" idx="1"/>
          </p:nvPr>
        </p:nvSpPr>
        <p:spPr>
          <a:xfrm>
            <a:off x="304800" y="1676400"/>
            <a:ext cx="8610600" cy="4724400"/>
          </a:xfrm>
          <a:ln w="38100">
            <a:solidFill>
              <a:srgbClr val="002060"/>
            </a:solidFill>
          </a:ln>
          <a:effectLst/>
        </p:spPr>
        <p:txBody>
          <a:bodyPr>
            <a:normAutofit/>
          </a:bodyPr>
          <a:lstStyle/>
          <a:p>
            <a:pPr eaLnBrk="1" hangingPunct="1">
              <a:lnSpc>
                <a:spcPct val="90000"/>
              </a:lnSpc>
              <a:buFont typeface="Wingdings" pitchFamily="2" charset="2"/>
              <a:buNone/>
            </a:pPr>
            <a:r>
              <a:rPr lang="ru-RU" dirty="0" smtClean="0"/>
              <a:t>   </a:t>
            </a:r>
            <a:r>
              <a:rPr lang="ru-RU" b="1" dirty="0" smtClean="0">
                <a:solidFill>
                  <a:srgbClr val="FF3305"/>
                </a:solidFill>
              </a:rPr>
              <a:t>Х</a:t>
            </a:r>
            <a:r>
              <a:rPr lang="en-US" b="1" dirty="0" err="1" smtClean="0">
                <a:solidFill>
                  <a:srgbClr val="FF3305"/>
                </a:solidFill>
              </a:rPr>
              <a:t>BSnıń</a:t>
            </a:r>
            <a:r>
              <a:rPr lang="en-US" b="1" dirty="0" smtClean="0">
                <a:solidFill>
                  <a:srgbClr val="FF3305"/>
                </a:solidFill>
              </a:rPr>
              <a:t> </a:t>
            </a:r>
            <a:r>
              <a:rPr lang="en-US" b="1" dirty="0" err="1" smtClean="0">
                <a:solidFill>
                  <a:srgbClr val="FF3305"/>
                </a:solidFill>
              </a:rPr>
              <a:t>tiykarǵı</a:t>
            </a:r>
            <a:r>
              <a:rPr lang="en-US" b="1" dirty="0" smtClean="0">
                <a:solidFill>
                  <a:srgbClr val="FF3305"/>
                </a:solidFill>
              </a:rPr>
              <a:t> </a:t>
            </a:r>
            <a:r>
              <a:rPr lang="en-US" b="1" dirty="0" err="1" smtClean="0">
                <a:solidFill>
                  <a:srgbClr val="FF3305"/>
                </a:solidFill>
              </a:rPr>
              <a:t>birlikleri</a:t>
            </a:r>
            <a:r>
              <a:rPr lang="ru-RU" b="1" dirty="0" smtClean="0">
                <a:solidFill>
                  <a:srgbClr val="FF3305"/>
                </a:solidFill>
              </a:rPr>
              <a:t>:</a:t>
            </a:r>
          </a:p>
          <a:p>
            <a:pPr algn="ctr" eaLnBrk="1" hangingPunct="1">
              <a:lnSpc>
                <a:spcPct val="90000"/>
              </a:lnSpc>
              <a:buFont typeface="Wingdings" pitchFamily="2" charset="2"/>
              <a:buNone/>
            </a:pPr>
            <a:r>
              <a:rPr lang="ru-RU" b="1" dirty="0" smtClean="0">
                <a:solidFill>
                  <a:srgbClr val="FF3305"/>
                </a:solidFill>
              </a:rPr>
              <a:t>   </a:t>
            </a:r>
            <a:r>
              <a:rPr lang="uz-Cyrl-UZ" b="1" dirty="0" smtClean="0"/>
              <a:t> </a:t>
            </a:r>
            <a:r>
              <a:rPr lang="en-US" b="1" dirty="0" err="1" smtClean="0">
                <a:solidFill>
                  <a:srgbClr val="FF0000"/>
                </a:solidFill>
              </a:rPr>
              <a:t>Uzınlıq</a:t>
            </a:r>
            <a:r>
              <a:rPr lang="en-US" b="1" dirty="0" smtClean="0">
                <a:solidFill>
                  <a:srgbClr val="FF0000"/>
                </a:solidFill>
              </a:rPr>
              <a:t> </a:t>
            </a:r>
            <a:r>
              <a:rPr lang="en-US" b="1" dirty="0" err="1" smtClean="0">
                <a:solidFill>
                  <a:srgbClr val="FF0000"/>
                </a:solidFill>
              </a:rPr>
              <a:t>birligi</a:t>
            </a:r>
            <a:r>
              <a:rPr lang="en-US" b="1" dirty="0" smtClean="0">
                <a:solidFill>
                  <a:srgbClr val="FF0000"/>
                </a:solidFill>
              </a:rPr>
              <a:t> - </a:t>
            </a:r>
            <a:r>
              <a:rPr lang="en-US" b="1" dirty="0" err="1" smtClean="0">
                <a:solidFill>
                  <a:srgbClr val="FF0000"/>
                </a:solidFill>
              </a:rPr>
              <a:t>metr</a:t>
            </a:r>
            <a:r>
              <a:rPr lang="uz-Cyrl-UZ" b="1" i="1" dirty="0" smtClean="0">
                <a:solidFill>
                  <a:srgbClr val="FF0000"/>
                </a:solidFill>
              </a:rPr>
              <a:t> </a:t>
            </a:r>
            <a:r>
              <a:rPr lang="en-US" b="1" i="1" dirty="0" err="1" smtClean="0"/>
              <a:t>jaqtılıqtıń</a:t>
            </a:r>
            <a:r>
              <a:rPr lang="en-US" b="1" i="1" dirty="0" smtClean="0"/>
              <a:t> </a:t>
            </a:r>
            <a:r>
              <a:rPr lang="en-US" b="1" i="1" dirty="0" err="1" smtClean="0"/>
              <a:t>vakuumda</a:t>
            </a:r>
            <a:r>
              <a:rPr lang="uz-Cyrl-UZ" b="1" i="1" dirty="0" smtClean="0"/>
              <a:t>  1/299 792 458 </a:t>
            </a:r>
            <a:r>
              <a:rPr lang="en-US" b="1" i="1" dirty="0" smtClean="0"/>
              <a:t>s </a:t>
            </a:r>
            <a:r>
              <a:rPr lang="en-US" b="1" i="1" dirty="0" err="1" smtClean="0"/>
              <a:t>waqıt</a:t>
            </a:r>
            <a:r>
              <a:rPr lang="en-US" b="1" i="1" dirty="0" smtClean="0"/>
              <a:t> </a:t>
            </a:r>
            <a:r>
              <a:rPr lang="en-US" b="1" i="1" dirty="0" err="1" smtClean="0"/>
              <a:t>intervalında</a:t>
            </a:r>
            <a:r>
              <a:rPr lang="en-US" b="1" i="1" dirty="0" smtClean="0"/>
              <a:t> </a:t>
            </a:r>
            <a:r>
              <a:rPr lang="en-US" b="1" i="1" dirty="0" err="1" smtClean="0"/>
              <a:t>basıp</a:t>
            </a:r>
            <a:r>
              <a:rPr lang="en-US" b="1" i="1" dirty="0" smtClean="0"/>
              <a:t> </a:t>
            </a:r>
            <a:r>
              <a:rPr lang="en-US" b="1" i="1" dirty="0" err="1" smtClean="0"/>
              <a:t>ótken</a:t>
            </a:r>
            <a:r>
              <a:rPr lang="en-US" b="1" i="1" dirty="0" smtClean="0"/>
              <a:t> </a:t>
            </a:r>
            <a:r>
              <a:rPr lang="en-US" b="1" i="1" dirty="0" err="1" smtClean="0"/>
              <a:t>jolı</a:t>
            </a:r>
            <a:r>
              <a:rPr lang="en-US" b="1" i="1" dirty="0" smtClean="0"/>
              <a:t>.</a:t>
            </a:r>
            <a:endParaRPr lang="ru-RU" b="1" dirty="0" smtClean="0"/>
          </a:p>
          <a:p>
            <a:pPr algn="ctr" eaLnBrk="1" hangingPunct="1">
              <a:lnSpc>
                <a:spcPct val="90000"/>
              </a:lnSpc>
              <a:buFont typeface="Wingdings" pitchFamily="2" charset="2"/>
              <a:buNone/>
            </a:pPr>
            <a:r>
              <a:rPr lang="ru-RU" b="1" dirty="0" smtClean="0">
                <a:solidFill>
                  <a:srgbClr val="FF0000"/>
                </a:solidFill>
              </a:rPr>
              <a:t> </a:t>
            </a:r>
            <a:r>
              <a:rPr lang="uz-Cyrl-UZ" b="1" dirty="0" smtClean="0">
                <a:solidFill>
                  <a:srgbClr val="FF0000"/>
                </a:solidFill>
              </a:rPr>
              <a:t>  М</a:t>
            </a:r>
            <a:r>
              <a:rPr lang="en-US" b="1" dirty="0" err="1" smtClean="0">
                <a:solidFill>
                  <a:srgbClr val="FF0000"/>
                </a:solidFill>
              </a:rPr>
              <a:t>assa</a:t>
            </a:r>
            <a:r>
              <a:rPr lang="en-US" b="1" dirty="0" smtClean="0">
                <a:solidFill>
                  <a:srgbClr val="FF0000"/>
                </a:solidFill>
              </a:rPr>
              <a:t> </a:t>
            </a:r>
            <a:r>
              <a:rPr lang="en-US" b="1" dirty="0" err="1" smtClean="0">
                <a:solidFill>
                  <a:srgbClr val="FF0000"/>
                </a:solidFill>
              </a:rPr>
              <a:t>birligi</a:t>
            </a:r>
            <a:r>
              <a:rPr lang="en-US" b="1" dirty="0" smtClean="0">
                <a:solidFill>
                  <a:srgbClr val="FF0000"/>
                </a:solidFill>
              </a:rPr>
              <a:t> - </a:t>
            </a:r>
            <a:r>
              <a:rPr lang="en-US" b="1" dirty="0" err="1" smtClean="0">
                <a:solidFill>
                  <a:srgbClr val="FF0000"/>
                </a:solidFill>
              </a:rPr>
              <a:t>kilogramm</a:t>
            </a:r>
            <a:r>
              <a:rPr lang="uz-Cyrl-UZ" b="1" i="1" dirty="0" smtClean="0">
                <a:solidFill>
                  <a:srgbClr val="FF0000"/>
                </a:solidFill>
              </a:rPr>
              <a:t> </a:t>
            </a:r>
            <a:r>
              <a:rPr lang="en-US" b="1" i="1" dirty="0" err="1" smtClean="0"/>
              <a:t>kilogrammnıń</a:t>
            </a:r>
            <a:r>
              <a:rPr lang="en-US" b="1" i="1" dirty="0" smtClean="0"/>
              <a:t> </a:t>
            </a:r>
            <a:r>
              <a:rPr lang="en-US" b="1" i="1" dirty="0" err="1" smtClean="0"/>
              <a:t>xalıqaralıq</a:t>
            </a:r>
            <a:r>
              <a:rPr lang="en-US" b="1" i="1" dirty="0" smtClean="0"/>
              <a:t> </a:t>
            </a:r>
            <a:r>
              <a:rPr lang="en-US" b="1" i="1" dirty="0" err="1" smtClean="0"/>
              <a:t>prototipi</a:t>
            </a:r>
            <a:r>
              <a:rPr lang="en-US" b="1" i="1" dirty="0" smtClean="0"/>
              <a:t> </a:t>
            </a:r>
            <a:r>
              <a:rPr lang="en-US" b="1" i="1" dirty="0" err="1" smtClean="0"/>
              <a:t>massasına</a:t>
            </a:r>
            <a:r>
              <a:rPr lang="en-US" b="1" i="1" dirty="0" smtClean="0"/>
              <a:t> </a:t>
            </a:r>
            <a:r>
              <a:rPr lang="en-US" b="1" i="1" dirty="0" err="1" smtClean="0"/>
              <a:t>teń</a:t>
            </a:r>
            <a:r>
              <a:rPr lang="en-US" b="1" i="1" dirty="0" smtClean="0"/>
              <a:t> </a:t>
            </a:r>
            <a:r>
              <a:rPr lang="en-US" b="1" i="1" dirty="0" err="1" smtClean="0"/>
              <a:t>bolǵan</a:t>
            </a:r>
            <a:r>
              <a:rPr lang="en-US" b="1" i="1" dirty="0" smtClean="0"/>
              <a:t> </a:t>
            </a:r>
            <a:r>
              <a:rPr lang="en-US" b="1" i="1" dirty="0" err="1" smtClean="0"/>
              <a:t>massa</a:t>
            </a:r>
            <a:r>
              <a:rPr lang="en-US" b="1" i="1" dirty="0" smtClean="0"/>
              <a:t> </a:t>
            </a:r>
            <a:r>
              <a:rPr lang="en-US" b="1" i="1" dirty="0" err="1" smtClean="0"/>
              <a:t>birligi</a:t>
            </a:r>
            <a:r>
              <a:rPr lang="en-US" b="1" i="1" dirty="0" smtClean="0"/>
              <a:t>.</a:t>
            </a:r>
            <a:endParaRPr lang="ru-RU" b="1"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Grp="1" noChangeArrowheads="1"/>
          </p:cNvSpPr>
          <p:nvPr>
            <p:ph type="body" idx="1"/>
          </p:nvPr>
        </p:nvSpPr>
        <p:spPr>
          <a:xfrm>
            <a:off x="304800" y="685800"/>
            <a:ext cx="8610600" cy="5486400"/>
          </a:xfrm>
          <a:ln w="38100">
            <a:solidFill>
              <a:srgbClr val="002060"/>
            </a:solidFill>
          </a:ln>
          <a:effectLst/>
        </p:spPr>
        <p:txBody>
          <a:bodyPr>
            <a:normAutofit/>
          </a:bodyPr>
          <a:lstStyle/>
          <a:p>
            <a:pPr algn="just" eaLnBrk="1" hangingPunct="1">
              <a:buFont typeface="Wingdings" pitchFamily="2" charset="2"/>
              <a:buNone/>
            </a:pPr>
            <a:r>
              <a:rPr lang="ru-RU" sz="2800" b="1" dirty="0" smtClean="0">
                <a:solidFill>
                  <a:srgbClr val="FF0000"/>
                </a:solidFill>
              </a:rPr>
              <a:t>    </a:t>
            </a:r>
            <a:r>
              <a:rPr lang="en-US" sz="2800" b="1" dirty="0" smtClean="0">
                <a:solidFill>
                  <a:srgbClr val="FF0000"/>
                </a:solidFill>
              </a:rPr>
              <a:t>		</a:t>
            </a:r>
            <a:r>
              <a:rPr lang="uz-Latn-UZ" sz="2800" b="1" dirty="0" smtClean="0">
                <a:solidFill>
                  <a:srgbClr val="FF0000"/>
                </a:solidFill>
              </a:rPr>
              <a:t>W</a:t>
            </a:r>
            <a:r>
              <a:rPr lang="en-US" sz="2800" b="1" dirty="0" err="1" smtClean="0">
                <a:solidFill>
                  <a:srgbClr val="FF0000"/>
                </a:solidFill>
              </a:rPr>
              <a:t>aqı</a:t>
            </a:r>
            <a:r>
              <a:rPr lang="uz-Latn-UZ" sz="2800" b="1" dirty="0" smtClean="0">
                <a:solidFill>
                  <a:srgbClr val="FF0000"/>
                </a:solidFill>
              </a:rPr>
              <a:t>t birligi sekund </a:t>
            </a:r>
            <a:r>
              <a:rPr lang="uz-Cyrl-UZ" sz="2800" b="1" dirty="0" smtClean="0">
                <a:solidFill>
                  <a:srgbClr val="FF0000"/>
                </a:solidFill>
              </a:rPr>
              <a:t> </a:t>
            </a:r>
            <a:r>
              <a:rPr lang="uz-Cyrl-UZ" sz="2800" b="1" i="1" dirty="0" smtClean="0"/>
              <a:t>133</a:t>
            </a:r>
            <a:r>
              <a:rPr lang="en-US" sz="2800" b="1" i="1" dirty="0" smtClean="0"/>
              <a:t> </a:t>
            </a:r>
            <a:r>
              <a:rPr lang="uz-Cyrl-UZ" sz="2800" b="1" i="1" dirty="0" smtClean="0"/>
              <a:t>– </a:t>
            </a:r>
            <a:r>
              <a:rPr lang="uz-Latn-UZ" sz="2800" b="1" i="1" dirty="0" smtClean="0"/>
              <a:t>ceziy atomınıń tiykarǵı halatındaǵı eki júdá názi</a:t>
            </a:r>
            <a:r>
              <a:rPr lang="en-US" sz="2800" b="1" i="1" dirty="0"/>
              <a:t>k</a:t>
            </a:r>
            <a:r>
              <a:rPr lang="uz-Latn-UZ" sz="2800" b="1" i="1" dirty="0" smtClean="0"/>
              <a:t> energetik </a:t>
            </a:r>
            <a:r>
              <a:rPr lang="en-US" sz="2800" b="1" i="1" dirty="0" err="1" smtClean="0"/>
              <a:t>qáddiler</a:t>
            </a:r>
            <a:r>
              <a:rPr lang="en-US" sz="2800" b="1" i="1" dirty="0" smtClean="0"/>
              <a:t> </a:t>
            </a:r>
            <a:r>
              <a:rPr lang="en-US" sz="2800" b="1" i="1" dirty="0" err="1" smtClean="0"/>
              <a:t>arasındaǵı</a:t>
            </a:r>
            <a:r>
              <a:rPr lang="en-US" sz="2800" b="1" i="1" dirty="0" smtClean="0"/>
              <a:t> </a:t>
            </a:r>
            <a:r>
              <a:rPr lang="en-US" sz="2800" b="1" i="1" dirty="0" err="1" smtClean="0"/>
              <a:t>ótiwge</a:t>
            </a:r>
            <a:r>
              <a:rPr lang="en-US" sz="2800" b="1" i="1" dirty="0" smtClean="0"/>
              <a:t> </a:t>
            </a:r>
            <a:r>
              <a:rPr lang="en-US" sz="2800" b="1" i="1" dirty="0" err="1" smtClean="0"/>
              <a:t>tiyisli</a:t>
            </a:r>
            <a:r>
              <a:rPr lang="uz-Cyrl-UZ" sz="2800" b="1" i="1" dirty="0" smtClean="0"/>
              <a:t> 9 192 631 770</a:t>
            </a:r>
            <a:r>
              <a:rPr lang="en-US" sz="2800" b="1" i="1" dirty="0" smtClean="0"/>
              <a:t> </a:t>
            </a:r>
            <a:r>
              <a:rPr lang="en-US" sz="2800" b="1" i="1" dirty="0" err="1" smtClean="0"/>
              <a:t>nurlanıw</a:t>
            </a:r>
            <a:r>
              <a:rPr lang="en-US" sz="2800" b="1" i="1" dirty="0" smtClean="0"/>
              <a:t> </a:t>
            </a:r>
            <a:r>
              <a:rPr lang="en-US" sz="2800" b="1" i="1" dirty="0" err="1" smtClean="0"/>
              <a:t>dáwirlerine</a:t>
            </a:r>
            <a:r>
              <a:rPr lang="en-US" sz="2800" b="1" i="1" dirty="0" smtClean="0"/>
              <a:t> </a:t>
            </a:r>
            <a:r>
              <a:rPr lang="en-US" sz="2800" b="1" i="1" dirty="0" err="1" smtClean="0"/>
              <a:t>teń</a:t>
            </a:r>
            <a:r>
              <a:rPr lang="en-US" sz="2800" b="1" i="1" dirty="0" smtClean="0"/>
              <a:t> </a:t>
            </a:r>
            <a:r>
              <a:rPr lang="en-US" sz="2800" b="1" i="1" dirty="0" err="1" smtClean="0"/>
              <a:t>bolǵan</a:t>
            </a:r>
            <a:r>
              <a:rPr lang="en-US" sz="2800" b="1" i="1" dirty="0" smtClean="0"/>
              <a:t> </a:t>
            </a:r>
            <a:r>
              <a:rPr lang="en-US" sz="2800" b="1" i="1" dirty="0" err="1" smtClean="0"/>
              <a:t>waqıtqa</a:t>
            </a:r>
            <a:r>
              <a:rPr lang="en-US" sz="2800" b="1" i="1" dirty="0" smtClean="0"/>
              <a:t> </a:t>
            </a:r>
            <a:r>
              <a:rPr lang="en-US" sz="2800" b="1" i="1" dirty="0" err="1" smtClean="0"/>
              <a:t>aytıladı</a:t>
            </a:r>
            <a:r>
              <a:rPr lang="uz-Cyrl-UZ" sz="2800" b="1" i="1" dirty="0" smtClean="0"/>
              <a:t>.</a:t>
            </a:r>
            <a:endParaRPr lang="ru-RU" sz="2800" b="1" dirty="0" smtClean="0"/>
          </a:p>
          <a:p>
            <a:pPr algn="just" eaLnBrk="1" hangingPunct="1">
              <a:buFont typeface="Wingdings" pitchFamily="2" charset="2"/>
              <a:buNone/>
            </a:pPr>
            <a:r>
              <a:rPr lang="ru-RU" sz="2800" b="1" dirty="0" smtClean="0">
                <a:solidFill>
                  <a:srgbClr val="FF3305"/>
                </a:solidFill>
              </a:rPr>
              <a:t>   </a:t>
            </a:r>
            <a:r>
              <a:rPr lang="uz-Cyrl-UZ" sz="2800" b="1" dirty="0" smtClean="0"/>
              <a:t> </a:t>
            </a:r>
            <a:r>
              <a:rPr lang="en-US" sz="2800" b="1" dirty="0" smtClean="0"/>
              <a:t>		</a:t>
            </a:r>
            <a:r>
              <a:rPr lang="en-US" sz="2800" b="1" dirty="0" err="1" smtClean="0">
                <a:solidFill>
                  <a:srgbClr val="FF0000"/>
                </a:solidFill>
              </a:rPr>
              <a:t>Elektr</a:t>
            </a:r>
            <a:r>
              <a:rPr lang="en-US" sz="2800" b="1" dirty="0" smtClean="0">
                <a:solidFill>
                  <a:srgbClr val="FF0000"/>
                </a:solidFill>
              </a:rPr>
              <a:t> </a:t>
            </a:r>
            <a:r>
              <a:rPr lang="en-US" sz="2800" b="1" dirty="0" err="1" smtClean="0">
                <a:solidFill>
                  <a:srgbClr val="FF0000"/>
                </a:solidFill>
              </a:rPr>
              <a:t>tokı</a:t>
            </a:r>
            <a:r>
              <a:rPr lang="en-US" sz="2800" b="1" dirty="0" smtClean="0">
                <a:solidFill>
                  <a:srgbClr val="FF0000"/>
                </a:solidFill>
              </a:rPr>
              <a:t> </a:t>
            </a:r>
            <a:r>
              <a:rPr lang="en-US" sz="2800" b="1" dirty="0" err="1" smtClean="0">
                <a:solidFill>
                  <a:srgbClr val="FF0000"/>
                </a:solidFill>
              </a:rPr>
              <a:t>kúshi</a:t>
            </a:r>
            <a:r>
              <a:rPr lang="en-US" sz="2800" b="1" dirty="0" smtClean="0">
                <a:solidFill>
                  <a:srgbClr val="FF0000"/>
                </a:solidFill>
              </a:rPr>
              <a:t> </a:t>
            </a:r>
            <a:r>
              <a:rPr lang="en-US" sz="2800" b="1" dirty="0" err="1" smtClean="0">
                <a:solidFill>
                  <a:srgbClr val="FF0000"/>
                </a:solidFill>
              </a:rPr>
              <a:t>birligi</a:t>
            </a:r>
            <a:r>
              <a:rPr lang="en-US" sz="2800" b="1" dirty="0" smtClean="0">
                <a:solidFill>
                  <a:srgbClr val="FF0000"/>
                </a:solidFill>
              </a:rPr>
              <a:t> – </a:t>
            </a:r>
            <a:r>
              <a:rPr lang="en-US" sz="2800" b="1" dirty="0" err="1" smtClean="0">
                <a:solidFill>
                  <a:srgbClr val="FF0000"/>
                </a:solidFill>
              </a:rPr>
              <a:t>Amper</a:t>
            </a:r>
            <a:r>
              <a:rPr lang="en-US" sz="2800" b="1" dirty="0" smtClean="0">
                <a:solidFill>
                  <a:srgbClr val="FF0000"/>
                </a:solidFill>
              </a:rPr>
              <a:t> </a:t>
            </a:r>
            <a:r>
              <a:rPr lang="en-US" sz="2800" b="1" i="1" dirty="0" smtClean="0"/>
              <a:t>1 </a:t>
            </a:r>
            <a:r>
              <a:rPr lang="en-US" sz="2800" b="1" i="1" dirty="0" err="1" smtClean="0"/>
              <a:t>metrli</a:t>
            </a:r>
            <a:r>
              <a:rPr lang="en-US" sz="2800" b="1" i="1" dirty="0" smtClean="0"/>
              <a:t> </a:t>
            </a:r>
            <a:r>
              <a:rPr lang="en-US" sz="2800" b="1" i="1" dirty="0" err="1" smtClean="0"/>
              <a:t>ótkizgishtiń</a:t>
            </a:r>
            <a:r>
              <a:rPr lang="en-US" sz="2800" b="1" i="1" dirty="0" smtClean="0"/>
              <a:t> </a:t>
            </a:r>
            <a:r>
              <a:rPr lang="en-US" sz="2800" b="1" i="1" dirty="0" err="1" smtClean="0"/>
              <a:t>hár</a:t>
            </a:r>
            <a:r>
              <a:rPr lang="en-US" sz="2800" b="1" i="1" dirty="0" smtClean="0"/>
              <a:t> </a:t>
            </a:r>
            <a:r>
              <a:rPr lang="en-US" sz="2800" b="1" i="1" dirty="0" err="1" smtClean="0"/>
              <a:t>bir</a:t>
            </a:r>
            <a:r>
              <a:rPr lang="en-US" sz="2800" b="1" i="1" dirty="0" smtClean="0"/>
              <a:t> </a:t>
            </a:r>
            <a:r>
              <a:rPr lang="en-US" sz="2800" b="1" i="1" dirty="0" err="1" smtClean="0"/>
              <a:t>bóleginde</a:t>
            </a:r>
            <a:r>
              <a:rPr lang="en-US" sz="2800" b="1" i="1" dirty="0" smtClean="0"/>
              <a:t> </a:t>
            </a:r>
            <a:r>
              <a:rPr lang="uz-Cyrl-UZ" sz="2800" b="1" i="1" dirty="0" smtClean="0"/>
              <a:t>2</a:t>
            </a:r>
            <a:r>
              <a:rPr lang="en-US" sz="2800" b="1" i="1" dirty="0" smtClean="0"/>
              <a:t>∙</a:t>
            </a:r>
            <a:r>
              <a:rPr lang="uz-Cyrl-UZ" sz="2800" b="1" i="1" dirty="0" smtClean="0"/>
              <a:t>10 </a:t>
            </a:r>
            <a:r>
              <a:rPr lang="uz-Cyrl-UZ" sz="2800" b="1" i="1" baseline="30000" dirty="0" smtClean="0"/>
              <a:t>-7 </a:t>
            </a:r>
            <a:r>
              <a:rPr lang="en-US" sz="2800" b="1" i="1" dirty="0" err="1" smtClean="0"/>
              <a:t>Nyuton</a:t>
            </a:r>
            <a:r>
              <a:rPr lang="en-US" sz="2800" b="1" i="1" dirty="0" smtClean="0"/>
              <a:t> </a:t>
            </a:r>
            <a:r>
              <a:rPr lang="en-US" sz="2800" b="1" i="1" dirty="0" err="1" smtClean="0"/>
              <a:t>tásir</a:t>
            </a:r>
            <a:r>
              <a:rPr lang="en-US" sz="2800" b="1" i="1" dirty="0" smtClean="0"/>
              <a:t> </a:t>
            </a:r>
            <a:r>
              <a:rPr lang="en-US" sz="2800" b="1" i="1" dirty="0" err="1" smtClean="0"/>
              <a:t>kúshi</a:t>
            </a:r>
            <a:r>
              <a:rPr lang="en-US" sz="2800" b="1" i="1" dirty="0" smtClean="0"/>
              <a:t> </a:t>
            </a:r>
            <a:r>
              <a:rPr lang="en-US" sz="2800" b="1" i="1" dirty="0" err="1" smtClean="0"/>
              <a:t>payda</a:t>
            </a:r>
            <a:r>
              <a:rPr lang="en-US" sz="2800" b="1" i="1" dirty="0" smtClean="0"/>
              <a:t> </a:t>
            </a:r>
            <a:r>
              <a:rPr lang="en-US" sz="2800" b="1" i="1" dirty="0" err="1" smtClean="0"/>
              <a:t>etetuǵın</a:t>
            </a:r>
            <a:r>
              <a:rPr lang="en-US" sz="2800" b="1" i="1" dirty="0" smtClean="0"/>
              <a:t>, </a:t>
            </a:r>
            <a:r>
              <a:rPr lang="en-US" sz="2800" b="1" i="1" dirty="0" err="1" smtClean="0"/>
              <a:t>vakuumda</a:t>
            </a:r>
            <a:r>
              <a:rPr lang="uz-Cyrl-UZ" sz="2800" b="1" i="1" dirty="0" smtClean="0"/>
              <a:t> 1</a:t>
            </a:r>
            <a:r>
              <a:rPr lang="en-US" sz="2800" b="1" i="1" dirty="0" smtClean="0"/>
              <a:t> </a:t>
            </a:r>
            <a:r>
              <a:rPr lang="en-US" sz="2800" b="1" i="1" dirty="0" err="1" smtClean="0"/>
              <a:t>metr</a:t>
            </a:r>
            <a:r>
              <a:rPr lang="en-US" sz="2800" b="1" i="1" dirty="0" smtClean="0"/>
              <a:t> </a:t>
            </a:r>
            <a:r>
              <a:rPr lang="en-US" sz="2800" b="1" i="1" dirty="0" err="1" smtClean="0"/>
              <a:t>aralıqta</a:t>
            </a:r>
            <a:r>
              <a:rPr lang="en-US" sz="2800" b="1" i="1" dirty="0" smtClean="0"/>
              <a:t> </a:t>
            </a:r>
            <a:r>
              <a:rPr lang="en-US" sz="2800" b="1" i="1" dirty="0" err="1" smtClean="0"/>
              <a:t>jaylasqan</a:t>
            </a:r>
            <a:r>
              <a:rPr lang="en-US" sz="2800" b="1" i="1" dirty="0" smtClean="0"/>
              <a:t>, </a:t>
            </a:r>
            <a:r>
              <a:rPr lang="en-US" sz="2800" b="1" i="1" dirty="0" err="1" smtClean="0"/>
              <a:t>esapqa</a:t>
            </a:r>
            <a:r>
              <a:rPr lang="en-US" sz="2800" b="1" i="1" dirty="0" smtClean="0"/>
              <a:t> </a:t>
            </a:r>
            <a:r>
              <a:rPr lang="en-US" sz="2800" b="1" i="1" dirty="0" err="1" smtClean="0"/>
              <a:t>almaytuǵın</a:t>
            </a:r>
            <a:r>
              <a:rPr lang="en-US" sz="2800" b="1" i="1" dirty="0" smtClean="0"/>
              <a:t> </a:t>
            </a:r>
            <a:r>
              <a:rPr lang="en-US" sz="2800" b="1" i="1" dirty="0" err="1" smtClean="0"/>
              <a:t>dárejede</a:t>
            </a:r>
            <a:r>
              <a:rPr lang="en-US" sz="2800" b="1" i="1" dirty="0" smtClean="0"/>
              <a:t> </a:t>
            </a:r>
            <a:r>
              <a:rPr lang="en-US" sz="2800" b="1" i="1" dirty="0" err="1" smtClean="0"/>
              <a:t>kishi</a:t>
            </a:r>
            <a:r>
              <a:rPr lang="en-US" sz="2800" b="1" i="1" dirty="0" smtClean="0"/>
              <a:t> </a:t>
            </a:r>
            <a:r>
              <a:rPr lang="en-US" sz="2800" b="1" i="1" dirty="0" err="1" smtClean="0"/>
              <a:t>kóndeleń</a:t>
            </a:r>
            <a:r>
              <a:rPr lang="en-US" sz="2800" b="1" i="1" dirty="0" smtClean="0"/>
              <a:t> </a:t>
            </a:r>
            <a:r>
              <a:rPr lang="en-US" sz="2800" b="1" i="1" dirty="0" err="1" smtClean="0"/>
              <a:t>kesim</a:t>
            </a:r>
            <a:r>
              <a:rPr lang="en-US" sz="2800" b="1" i="1" dirty="0" smtClean="0"/>
              <a:t> </a:t>
            </a:r>
            <a:r>
              <a:rPr lang="en-US" sz="2800" b="1" i="1" dirty="0" err="1" smtClean="0"/>
              <a:t>maydanına</a:t>
            </a:r>
            <a:r>
              <a:rPr lang="en-US" sz="2800" b="1" i="1" dirty="0" smtClean="0"/>
              <a:t> </a:t>
            </a:r>
            <a:r>
              <a:rPr lang="en-US" sz="2800" b="1" i="1" dirty="0" err="1" smtClean="0"/>
              <a:t>iye</a:t>
            </a:r>
            <a:r>
              <a:rPr lang="en-US" sz="2800" b="1" i="1" dirty="0" smtClean="0"/>
              <a:t> </a:t>
            </a:r>
            <a:r>
              <a:rPr lang="en-US" sz="2800" b="1" i="1" dirty="0" err="1" smtClean="0"/>
              <a:t>bolǵan</a:t>
            </a:r>
            <a:r>
              <a:rPr lang="en-US" sz="2800" b="1" i="1" dirty="0" smtClean="0"/>
              <a:t>, </a:t>
            </a:r>
            <a:r>
              <a:rPr lang="en-US" sz="2800" b="1" i="1" dirty="0" err="1" smtClean="0"/>
              <a:t>sheksiz</a:t>
            </a:r>
            <a:r>
              <a:rPr lang="en-US" sz="2800" b="1" i="1" dirty="0" smtClean="0"/>
              <a:t> </a:t>
            </a:r>
            <a:r>
              <a:rPr lang="en-US" sz="2800" b="1" i="1" dirty="0" err="1" smtClean="0"/>
              <a:t>uzınlıqtaǵı</a:t>
            </a:r>
            <a:r>
              <a:rPr lang="en-US" sz="2800" b="1" i="1" dirty="0" smtClean="0"/>
              <a:t> </a:t>
            </a:r>
            <a:r>
              <a:rPr lang="en-US" sz="2800" b="1" i="1" dirty="0" err="1" smtClean="0"/>
              <a:t>tuwrı</a:t>
            </a:r>
            <a:r>
              <a:rPr lang="en-US" sz="2800" b="1" i="1" dirty="0" smtClean="0"/>
              <a:t> </a:t>
            </a:r>
            <a:r>
              <a:rPr lang="en-US" sz="2800" b="1" i="1" dirty="0" err="1" smtClean="0"/>
              <a:t>sızıqlı</a:t>
            </a:r>
            <a:r>
              <a:rPr lang="en-US" sz="2800" b="1" i="1" dirty="0" smtClean="0"/>
              <a:t> parallel </a:t>
            </a:r>
            <a:r>
              <a:rPr lang="en-US" sz="2800" b="1" i="1" dirty="0" err="1" smtClean="0"/>
              <a:t>jaylasqan</a:t>
            </a:r>
            <a:r>
              <a:rPr lang="en-US" sz="2800" b="1" i="1" dirty="0" smtClean="0"/>
              <a:t> </a:t>
            </a:r>
            <a:r>
              <a:rPr lang="en-US" sz="2800" b="1" i="1" dirty="0" err="1" smtClean="0"/>
              <a:t>ótkizgishlerden</a:t>
            </a:r>
            <a:r>
              <a:rPr lang="en-US" sz="2800" b="1" i="1" dirty="0" smtClean="0"/>
              <a:t> </a:t>
            </a:r>
            <a:r>
              <a:rPr lang="en-US" sz="2800" b="1" i="1" dirty="0" err="1" smtClean="0"/>
              <a:t>ótip</a:t>
            </a:r>
            <a:r>
              <a:rPr lang="en-US" sz="2800" b="1" i="1" dirty="0" smtClean="0"/>
              <a:t> </a:t>
            </a:r>
            <a:r>
              <a:rPr lang="en-US" sz="2800" b="1" i="1" dirty="0" err="1" smtClean="0"/>
              <a:t>atırǵan</a:t>
            </a:r>
            <a:r>
              <a:rPr lang="en-US" sz="2800" b="1" i="1" dirty="0" smtClean="0"/>
              <a:t>  </a:t>
            </a:r>
            <a:r>
              <a:rPr lang="en-US" sz="2800" b="1" i="1" dirty="0" err="1" smtClean="0"/>
              <a:t>tok</a:t>
            </a:r>
            <a:r>
              <a:rPr lang="en-US" sz="2800" b="1" i="1" dirty="0" smtClean="0"/>
              <a:t> </a:t>
            </a:r>
            <a:r>
              <a:rPr lang="en-US" sz="2800" b="1" i="1" dirty="0" err="1" smtClean="0"/>
              <a:t>kúshine</a:t>
            </a:r>
            <a:r>
              <a:rPr lang="en-US" sz="2800" b="1" i="1" dirty="0" smtClean="0"/>
              <a:t> </a:t>
            </a:r>
            <a:r>
              <a:rPr lang="en-US" sz="2800" b="1" i="1" dirty="0" err="1" smtClean="0"/>
              <a:t>aytıladı</a:t>
            </a:r>
            <a:r>
              <a:rPr lang="en-US" sz="2800" b="1" i="1" dirty="0" smtClean="0"/>
              <a:t>.</a:t>
            </a:r>
            <a:endParaRPr lang="ru-RU" sz="2800" b="1"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1" name="Rectangle 3"/>
          <p:cNvSpPr>
            <a:spLocks noGrp="1" noChangeArrowheads="1"/>
          </p:cNvSpPr>
          <p:nvPr>
            <p:ph type="body" idx="1"/>
          </p:nvPr>
        </p:nvSpPr>
        <p:spPr>
          <a:xfrm>
            <a:off x="304800" y="304800"/>
            <a:ext cx="8534400" cy="5943600"/>
          </a:xfrm>
          <a:ln w="38100">
            <a:solidFill>
              <a:srgbClr val="002060"/>
            </a:solidFill>
          </a:ln>
          <a:effectLst/>
        </p:spPr>
        <p:txBody>
          <a:bodyPr>
            <a:normAutofit/>
          </a:bodyPr>
          <a:lstStyle/>
          <a:p>
            <a:pPr algn="just">
              <a:buNone/>
            </a:pPr>
            <a:r>
              <a:rPr lang="uz-Cyrl-UZ" sz="2400" dirty="0" smtClean="0">
                <a:solidFill>
                  <a:srgbClr val="FF0000"/>
                </a:solidFill>
              </a:rPr>
              <a:t>   </a:t>
            </a:r>
          </a:p>
          <a:p>
            <a:pPr algn="just">
              <a:buNone/>
            </a:pPr>
            <a:r>
              <a:rPr lang="uz-Cyrl-UZ" sz="2400" dirty="0" smtClean="0">
                <a:solidFill>
                  <a:srgbClr val="FF0000"/>
                </a:solidFill>
              </a:rPr>
              <a:t>    </a:t>
            </a:r>
            <a:r>
              <a:rPr lang="en-US" sz="2400" dirty="0" smtClean="0">
                <a:solidFill>
                  <a:srgbClr val="FF0000"/>
                </a:solidFill>
              </a:rPr>
              <a:t>		</a:t>
            </a:r>
            <a:r>
              <a:rPr lang="en-US" sz="2400" b="1" dirty="0" err="1" smtClean="0">
                <a:solidFill>
                  <a:srgbClr val="FF0000"/>
                </a:solidFill>
              </a:rPr>
              <a:t>Termodinamikalıq</a:t>
            </a:r>
            <a:r>
              <a:rPr lang="en-US" sz="2400" b="1" dirty="0" smtClean="0">
                <a:solidFill>
                  <a:srgbClr val="FF0000"/>
                </a:solidFill>
              </a:rPr>
              <a:t> </a:t>
            </a:r>
            <a:r>
              <a:rPr lang="en-US" sz="2400" b="1" dirty="0" err="1" smtClean="0">
                <a:solidFill>
                  <a:srgbClr val="FF0000"/>
                </a:solidFill>
              </a:rPr>
              <a:t>temperatura</a:t>
            </a:r>
            <a:r>
              <a:rPr lang="uz-Cyrl-UZ" sz="2400" b="1" dirty="0" smtClean="0">
                <a:solidFill>
                  <a:srgbClr val="FF0000"/>
                </a:solidFill>
              </a:rPr>
              <a:t> </a:t>
            </a:r>
            <a:r>
              <a:rPr lang="ru-RU" sz="2400" b="1" dirty="0" smtClean="0">
                <a:solidFill>
                  <a:srgbClr val="FF0000"/>
                </a:solidFill>
              </a:rPr>
              <a:t>- </a:t>
            </a:r>
            <a:r>
              <a:rPr lang="en-US" sz="2400" b="1" i="1" dirty="0" err="1" smtClean="0">
                <a:solidFill>
                  <a:srgbClr val="FF0000"/>
                </a:solidFill>
              </a:rPr>
              <a:t>Kel'vin</a:t>
            </a:r>
            <a:r>
              <a:rPr lang="uz-Cyrl-UZ" sz="2400" b="1" i="1" dirty="0" smtClean="0">
                <a:solidFill>
                  <a:srgbClr val="FF0000"/>
                </a:solidFill>
              </a:rPr>
              <a:t> </a:t>
            </a:r>
            <a:r>
              <a:rPr lang="en-US" sz="2400" b="1" i="1" dirty="0" err="1" smtClean="0"/>
              <a:t>suwdıń</a:t>
            </a:r>
            <a:r>
              <a:rPr lang="uz-Cyrl-UZ" sz="2400" b="1" i="1" dirty="0" smtClean="0"/>
              <a:t> </a:t>
            </a:r>
            <a:r>
              <a:rPr lang="en-US" sz="2400" b="1" i="1" dirty="0" err="1" smtClean="0"/>
              <a:t>kritikalıq</a:t>
            </a:r>
            <a:r>
              <a:rPr lang="uz-Cyrl-UZ" sz="2400" b="1" i="1" dirty="0" smtClean="0"/>
              <a:t> </a:t>
            </a:r>
            <a:r>
              <a:rPr lang="en-US" sz="2400" b="1" i="1" dirty="0" err="1" smtClean="0"/>
              <a:t>noqatı</a:t>
            </a:r>
            <a:r>
              <a:rPr lang="uz-Cyrl-UZ" sz="2400" b="1" i="1" dirty="0" smtClean="0"/>
              <a:t> </a:t>
            </a:r>
            <a:r>
              <a:rPr lang="en-US" sz="2400" b="1" i="1" dirty="0" err="1" smtClean="0"/>
              <a:t>termodinamikalıq</a:t>
            </a:r>
            <a:r>
              <a:rPr lang="en-US" sz="2400" b="1" i="1" dirty="0" smtClean="0"/>
              <a:t> </a:t>
            </a:r>
            <a:r>
              <a:rPr lang="en-US" sz="2400" b="1" i="1" dirty="0" err="1" smtClean="0"/>
              <a:t>temperaturasınıń</a:t>
            </a:r>
            <a:r>
              <a:rPr lang="uz-Cyrl-UZ" sz="2400" b="1" i="1" dirty="0" smtClean="0"/>
              <a:t> 1/273,16 </a:t>
            </a:r>
            <a:r>
              <a:rPr lang="en-US" sz="2400" b="1" i="1" dirty="0" err="1" smtClean="0"/>
              <a:t>bólimine</a:t>
            </a:r>
            <a:r>
              <a:rPr lang="uz-Cyrl-UZ" sz="2400" b="1" i="1" dirty="0" smtClean="0"/>
              <a:t> </a:t>
            </a:r>
            <a:r>
              <a:rPr lang="en-US" sz="2400" b="1" i="1" dirty="0" err="1" smtClean="0"/>
              <a:t>teń</a:t>
            </a:r>
            <a:r>
              <a:rPr lang="uz-Cyrl-UZ" sz="2400" b="1" i="1" dirty="0" smtClean="0"/>
              <a:t> </a:t>
            </a:r>
            <a:r>
              <a:rPr lang="en-US" sz="2400" b="1" i="1" dirty="0" err="1" smtClean="0"/>
              <a:t>bolǵan</a:t>
            </a:r>
            <a:r>
              <a:rPr lang="uz-Cyrl-UZ" sz="2400" b="1" i="1" dirty="0" smtClean="0"/>
              <a:t>  </a:t>
            </a:r>
            <a:r>
              <a:rPr lang="en-US" sz="2400" b="1" i="1" dirty="0" err="1" smtClean="0"/>
              <a:t>temperatura</a:t>
            </a:r>
            <a:r>
              <a:rPr lang="uz-Cyrl-UZ" sz="2400" b="1" i="1" dirty="0" smtClean="0"/>
              <a:t> </a:t>
            </a:r>
            <a:r>
              <a:rPr lang="en-US" sz="2400" b="1" i="1" dirty="0" err="1" smtClean="0"/>
              <a:t>birligine</a:t>
            </a:r>
            <a:r>
              <a:rPr lang="uz-Cyrl-UZ" sz="2400" b="1" i="1" dirty="0" smtClean="0"/>
              <a:t> </a:t>
            </a:r>
            <a:r>
              <a:rPr lang="en-US" sz="2400" b="1" i="1" dirty="0" err="1" smtClean="0"/>
              <a:t>aytıladı</a:t>
            </a:r>
            <a:r>
              <a:rPr lang="uz-Cyrl-UZ" sz="2400" b="1" i="1" dirty="0" smtClean="0"/>
              <a:t>.</a:t>
            </a:r>
            <a:endParaRPr lang="ru-RU" sz="2400" b="1" dirty="0" smtClean="0"/>
          </a:p>
          <a:p>
            <a:pPr algn="just">
              <a:buNone/>
            </a:pPr>
            <a:r>
              <a:rPr lang="uz-Cyrl-UZ" sz="2400" b="1" dirty="0" smtClean="0">
                <a:solidFill>
                  <a:srgbClr val="FF3305"/>
                </a:solidFill>
              </a:rPr>
              <a:t>   </a:t>
            </a:r>
            <a:r>
              <a:rPr lang="uz-Latn-UZ" sz="2400" b="1" dirty="0" smtClean="0">
                <a:solidFill>
                  <a:srgbClr val="FF3305"/>
                </a:solidFill>
              </a:rPr>
              <a:t> </a:t>
            </a:r>
            <a:r>
              <a:rPr lang="en-US" sz="2400" b="1" dirty="0" smtClean="0">
                <a:solidFill>
                  <a:srgbClr val="FF3305"/>
                </a:solidFill>
              </a:rPr>
              <a:t>		</a:t>
            </a:r>
            <a:r>
              <a:rPr lang="en-US" sz="2400" b="1" dirty="0" err="1" smtClean="0">
                <a:solidFill>
                  <a:srgbClr val="FF0000"/>
                </a:solidFill>
              </a:rPr>
              <a:t>Zat</a:t>
            </a:r>
            <a:r>
              <a:rPr lang="uz-Cyrl-UZ" sz="2400" b="1" dirty="0" smtClean="0">
                <a:solidFill>
                  <a:srgbClr val="FF0000"/>
                </a:solidFill>
              </a:rPr>
              <a:t> </a:t>
            </a:r>
            <a:r>
              <a:rPr lang="en-US" sz="2400" b="1" dirty="0" err="1" smtClean="0">
                <a:solidFill>
                  <a:srgbClr val="FF0000"/>
                </a:solidFill>
              </a:rPr>
              <a:t>muǵdarı</a:t>
            </a:r>
            <a:r>
              <a:rPr lang="uz-Cyrl-UZ" sz="2400" b="1" dirty="0" smtClean="0">
                <a:solidFill>
                  <a:srgbClr val="FF0000"/>
                </a:solidFill>
              </a:rPr>
              <a:t> – </a:t>
            </a:r>
            <a:r>
              <a:rPr lang="en-US" sz="2400" b="1" i="1" dirty="0" smtClean="0">
                <a:solidFill>
                  <a:srgbClr val="FF0000"/>
                </a:solidFill>
              </a:rPr>
              <a:t>mol’</a:t>
            </a:r>
            <a:r>
              <a:rPr lang="uz-Cyrl-UZ" sz="2400" b="1" i="1" dirty="0" smtClean="0"/>
              <a:t> 0</a:t>
            </a:r>
            <a:r>
              <a:rPr lang="en-US" sz="2400" b="1" i="1" dirty="0" smtClean="0"/>
              <a:t>,</a:t>
            </a:r>
            <a:r>
              <a:rPr lang="uz-Cyrl-UZ" sz="2400" b="1" i="1" dirty="0" smtClean="0"/>
              <a:t>012 </a:t>
            </a:r>
            <a:r>
              <a:rPr lang="en-US" sz="2400" b="1" i="1" dirty="0" err="1" smtClean="0"/>
              <a:t>kilogramm</a:t>
            </a:r>
            <a:r>
              <a:rPr lang="uz-Cyrl-UZ" sz="2400" b="1" i="1" dirty="0" smtClean="0"/>
              <a:t> </a:t>
            </a:r>
            <a:r>
              <a:rPr lang="en-US" sz="2400" b="1" i="1" dirty="0" err="1" smtClean="0"/>
              <a:t>massalı</a:t>
            </a:r>
            <a:r>
              <a:rPr lang="uz-Cyrl-UZ" sz="2400" b="1" i="1" dirty="0" smtClean="0"/>
              <a:t> </a:t>
            </a:r>
            <a:r>
              <a:rPr lang="en-US" sz="2400" b="1" i="1" dirty="0" smtClean="0"/>
              <a:t>1</a:t>
            </a:r>
            <a:r>
              <a:rPr lang="uz-Cyrl-UZ" sz="2400" b="1" i="1" dirty="0" smtClean="0"/>
              <a:t>2 </a:t>
            </a:r>
            <a:r>
              <a:rPr lang="en-US" sz="2400" b="1" i="1" dirty="0" err="1" smtClean="0"/>
              <a:t>uglerod</a:t>
            </a:r>
            <a:r>
              <a:rPr lang="uz-Cyrl-UZ" sz="2400" b="1" i="1" dirty="0" smtClean="0"/>
              <a:t> </a:t>
            </a:r>
            <a:r>
              <a:rPr lang="en-US" sz="2400" b="1" i="1" dirty="0" err="1" smtClean="0"/>
              <a:t>atomındaǵı</a:t>
            </a:r>
            <a:r>
              <a:rPr lang="uz-Cyrl-UZ" sz="2400" b="1" i="1" dirty="0" smtClean="0"/>
              <a:t> </a:t>
            </a:r>
            <a:r>
              <a:rPr lang="en-US" sz="2400" b="1" i="1" dirty="0" err="1" smtClean="0"/>
              <a:t>strukturalı</a:t>
            </a:r>
            <a:r>
              <a:rPr lang="uz-Cyrl-UZ" sz="2400" b="1" i="1" dirty="0" smtClean="0"/>
              <a:t> </a:t>
            </a:r>
            <a:r>
              <a:rPr lang="en-US" sz="2400" b="1" i="1" dirty="0" err="1" smtClean="0"/>
              <a:t>elementler</a:t>
            </a:r>
            <a:r>
              <a:rPr lang="uz-Cyrl-UZ" sz="2400" b="1" i="1" dirty="0" smtClean="0"/>
              <a:t> </a:t>
            </a:r>
            <a:r>
              <a:rPr lang="en-US" sz="2400" b="1" i="1" dirty="0" err="1" smtClean="0"/>
              <a:t>sanına</a:t>
            </a:r>
            <a:r>
              <a:rPr lang="uz-Cyrl-UZ" sz="2400" b="1" i="1" dirty="0" smtClean="0"/>
              <a:t> </a:t>
            </a:r>
            <a:r>
              <a:rPr lang="en-US" sz="2400" b="1" i="1" dirty="0" err="1" smtClean="0"/>
              <a:t>teń</a:t>
            </a:r>
            <a:r>
              <a:rPr lang="uz-Cyrl-UZ" sz="2400" b="1" i="1" dirty="0" smtClean="0"/>
              <a:t> </a:t>
            </a:r>
            <a:r>
              <a:rPr lang="en-US" sz="2400" b="1" i="1" dirty="0" err="1" smtClean="0"/>
              <a:t>bolǵan</a:t>
            </a:r>
            <a:r>
              <a:rPr lang="uz-Cyrl-UZ" sz="2400" b="1" i="1" dirty="0" smtClean="0"/>
              <a:t> </a:t>
            </a:r>
            <a:r>
              <a:rPr lang="en-US" sz="2400" b="1" i="1" dirty="0" err="1" smtClean="0"/>
              <a:t>sistemanıń</a:t>
            </a:r>
            <a:r>
              <a:rPr lang="uz-Cyrl-UZ" sz="2400" b="1" i="1" dirty="0" smtClean="0"/>
              <a:t> </a:t>
            </a:r>
            <a:r>
              <a:rPr lang="en-US" sz="2400" b="1" i="1" dirty="0" err="1" smtClean="0"/>
              <a:t>zat</a:t>
            </a:r>
            <a:r>
              <a:rPr lang="uz-Cyrl-UZ" sz="2400" b="1" i="1" dirty="0" smtClean="0"/>
              <a:t> </a:t>
            </a:r>
            <a:r>
              <a:rPr lang="en-US" sz="2400" b="1" i="1" dirty="0" err="1" smtClean="0"/>
              <a:t>muǵdarına</a:t>
            </a:r>
            <a:r>
              <a:rPr lang="uz-Cyrl-UZ" sz="2400" b="1" i="1" dirty="0" smtClean="0"/>
              <a:t> </a:t>
            </a:r>
            <a:r>
              <a:rPr lang="en-US" sz="2400" b="1" i="1" dirty="0" err="1" smtClean="0"/>
              <a:t>aytıladı</a:t>
            </a:r>
            <a:r>
              <a:rPr lang="uz-Cyrl-UZ" sz="2400" b="1" i="1" dirty="0" smtClean="0"/>
              <a:t>. </a:t>
            </a:r>
            <a:r>
              <a:rPr lang="en-US" sz="2400" b="1" i="1" dirty="0" err="1" smtClean="0"/>
              <a:t>Strukturalı</a:t>
            </a:r>
            <a:r>
              <a:rPr lang="uz-Cyrl-UZ" sz="2400" b="1" i="1" dirty="0" smtClean="0"/>
              <a:t> </a:t>
            </a:r>
            <a:r>
              <a:rPr lang="en-US" sz="2400" b="1" i="1" dirty="0" err="1" smtClean="0"/>
              <a:t>elementar</a:t>
            </a:r>
            <a:r>
              <a:rPr lang="uz-Cyrl-UZ" sz="2400" b="1" i="1" dirty="0" smtClean="0"/>
              <a:t> </a:t>
            </a:r>
            <a:r>
              <a:rPr lang="en-US" sz="2400" b="1" i="1" dirty="0" err="1" smtClean="0"/>
              <a:t>atomlar</a:t>
            </a:r>
            <a:r>
              <a:rPr lang="uz-Cyrl-UZ" sz="2400" b="1" i="1" dirty="0" smtClean="0"/>
              <a:t>, </a:t>
            </a:r>
            <a:r>
              <a:rPr lang="en-US" sz="2400" b="1" i="1" dirty="0" err="1" smtClean="0"/>
              <a:t>ionlar</a:t>
            </a:r>
            <a:r>
              <a:rPr lang="uz-Cyrl-UZ" sz="2400" b="1" i="1" dirty="0" smtClean="0"/>
              <a:t>, </a:t>
            </a:r>
            <a:r>
              <a:rPr lang="en-US" sz="2400" b="1" i="1" dirty="0" err="1" smtClean="0"/>
              <a:t>elektronlar</a:t>
            </a:r>
            <a:r>
              <a:rPr lang="uz-Cyrl-UZ" sz="2400" b="1" i="1" dirty="0" smtClean="0"/>
              <a:t> </a:t>
            </a:r>
            <a:r>
              <a:rPr lang="en-US" sz="2400" b="1" i="1" dirty="0" err="1" smtClean="0"/>
              <a:t>hám</a:t>
            </a:r>
            <a:r>
              <a:rPr lang="uz-Cyrl-UZ" sz="2400" b="1" i="1" dirty="0" smtClean="0"/>
              <a:t> </a:t>
            </a:r>
            <a:r>
              <a:rPr lang="en-US" sz="2400" b="1" i="1" dirty="0" err="1" smtClean="0"/>
              <a:t>basqa</a:t>
            </a:r>
            <a:r>
              <a:rPr lang="uz-Cyrl-UZ" sz="2400" b="1" i="1" dirty="0" smtClean="0"/>
              <a:t> </a:t>
            </a:r>
            <a:r>
              <a:rPr lang="en-US" sz="2400" b="1" i="1" dirty="0" err="1" smtClean="0"/>
              <a:t>bólekshelerden</a:t>
            </a:r>
            <a:r>
              <a:rPr lang="uz-Cyrl-UZ" sz="2400" b="1" i="1" dirty="0" smtClean="0"/>
              <a:t> </a:t>
            </a:r>
            <a:r>
              <a:rPr lang="en-US" sz="2400" b="1" i="1" dirty="0" err="1" smtClean="0"/>
              <a:t>ibarat</a:t>
            </a:r>
            <a:r>
              <a:rPr lang="uz-Cyrl-UZ" sz="2400" b="1" i="1" dirty="0" smtClean="0"/>
              <a:t> </a:t>
            </a:r>
            <a:r>
              <a:rPr lang="en-US" sz="2400" b="1" i="1" dirty="0" err="1" smtClean="0"/>
              <a:t>bolıwı</a:t>
            </a:r>
            <a:r>
              <a:rPr lang="uz-Cyrl-UZ" sz="2400" b="1" i="1" dirty="0" smtClean="0"/>
              <a:t> </a:t>
            </a:r>
            <a:r>
              <a:rPr lang="en-US" sz="2400" b="1" i="1" dirty="0" err="1" smtClean="0"/>
              <a:t>múmkin</a:t>
            </a:r>
            <a:r>
              <a:rPr lang="uz-Cyrl-UZ" sz="2400" b="1" i="1" dirty="0" smtClean="0"/>
              <a:t>.</a:t>
            </a:r>
            <a:r>
              <a:rPr lang="ru-RU" sz="2400" b="1" i="1" dirty="0" smtClean="0"/>
              <a:t> </a:t>
            </a:r>
            <a:endParaRPr lang="ru-RU" sz="2400" b="1" dirty="0" smtClean="0"/>
          </a:p>
          <a:p>
            <a:pPr algn="just" eaLnBrk="1" hangingPunct="1">
              <a:buFont typeface="Wingdings" pitchFamily="2" charset="2"/>
              <a:buNone/>
            </a:pPr>
            <a:r>
              <a:rPr lang="ru-RU" sz="2400" b="1" dirty="0" smtClean="0">
                <a:solidFill>
                  <a:srgbClr val="FF0000"/>
                </a:solidFill>
              </a:rPr>
              <a:t>    </a:t>
            </a:r>
            <a:r>
              <a:rPr lang="uz-Cyrl-UZ" sz="2400" b="1" dirty="0" smtClean="0">
                <a:solidFill>
                  <a:srgbClr val="FF0000"/>
                </a:solidFill>
              </a:rPr>
              <a:t> </a:t>
            </a:r>
            <a:r>
              <a:rPr lang="en-US" sz="2400" b="1" dirty="0" smtClean="0">
                <a:solidFill>
                  <a:srgbClr val="FF0000"/>
                </a:solidFill>
              </a:rPr>
              <a:t>		</a:t>
            </a:r>
            <a:r>
              <a:rPr lang="en-US" sz="2400" b="1" dirty="0" err="1" smtClean="0">
                <a:solidFill>
                  <a:srgbClr val="FF0000"/>
                </a:solidFill>
              </a:rPr>
              <a:t>Jaqtılıq</a:t>
            </a:r>
            <a:r>
              <a:rPr lang="uz-Cyrl-UZ" sz="2400" b="1" dirty="0" smtClean="0">
                <a:solidFill>
                  <a:srgbClr val="FF0000"/>
                </a:solidFill>
              </a:rPr>
              <a:t> </a:t>
            </a:r>
            <a:r>
              <a:rPr lang="en-US" sz="2400" b="1" dirty="0" err="1" smtClean="0">
                <a:solidFill>
                  <a:srgbClr val="FF0000"/>
                </a:solidFill>
              </a:rPr>
              <a:t>kúshi</a:t>
            </a:r>
            <a:r>
              <a:rPr lang="uz-Cyrl-UZ" sz="2400" b="1" dirty="0" smtClean="0">
                <a:solidFill>
                  <a:srgbClr val="FF0000"/>
                </a:solidFill>
              </a:rPr>
              <a:t> – </a:t>
            </a:r>
            <a:r>
              <a:rPr lang="uz-Cyrl-UZ" sz="2400" b="1" i="1" dirty="0" smtClean="0">
                <a:solidFill>
                  <a:srgbClr val="FF0000"/>
                </a:solidFill>
              </a:rPr>
              <a:t>Ка</a:t>
            </a:r>
            <a:r>
              <a:rPr lang="en-US" sz="2400" b="1" i="1" dirty="0" err="1" smtClean="0">
                <a:solidFill>
                  <a:srgbClr val="FF0000"/>
                </a:solidFill>
              </a:rPr>
              <a:t>nd</a:t>
            </a:r>
            <a:r>
              <a:rPr lang="uz-Cyrl-UZ" sz="2400" b="1" i="1" dirty="0" smtClean="0">
                <a:solidFill>
                  <a:srgbClr val="FF0000"/>
                </a:solidFill>
              </a:rPr>
              <a:t>е</a:t>
            </a:r>
            <a:r>
              <a:rPr lang="en-US" sz="2400" b="1" i="1" dirty="0" smtClean="0">
                <a:solidFill>
                  <a:srgbClr val="FF0000"/>
                </a:solidFill>
              </a:rPr>
              <a:t>l</a:t>
            </a:r>
            <a:r>
              <a:rPr lang="uz-Cyrl-UZ" sz="2400" b="1" i="1" dirty="0" smtClean="0">
                <a:solidFill>
                  <a:srgbClr val="FF0000"/>
                </a:solidFill>
              </a:rPr>
              <a:t>а </a:t>
            </a:r>
            <a:r>
              <a:rPr lang="en-US" sz="2400" b="1" i="1" dirty="0" err="1"/>
              <a:t>derektiń</a:t>
            </a:r>
            <a:r>
              <a:rPr lang="uz-Cyrl-UZ" sz="2400" b="1" i="1" dirty="0" smtClean="0"/>
              <a:t> </a:t>
            </a:r>
            <a:r>
              <a:rPr lang="en-US" sz="2400" b="1" i="1" dirty="0" err="1" smtClean="0"/>
              <a:t>berilgen</a:t>
            </a:r>
            <a:r>
              <a:rPr lang="uz-Cyrl-UZ" sz="2400" b="1" i="1" dirty="0" smtClean="0"/>
              <a:t> </a:t>
            </a:r>
            <a:r>
              <a:rPr lang="en-US" sz="2400" b="1" i="1" dirty="0" err="1" smtClean="0"/>
              <a:t>baǵıtında</a:t>
            </a:r>
            <a:r>
              <a:rPr lang="uz-Cyrl-UZ" sz="2400" b="1" i="1" dirty="0" smtClean="0"/>
              <a:t>, 540</a:t>
            </a:r>
            <a:r>
              <a:rPr lang="en-US" sz="2400" b="1" i="1" dirty="0" smtClean="0"/>
              <a:t>,</a:t>
            </a:r>
            <a:r>
              <a:rPr lang="uz-Cyrl-UZ" sz="2400" b="1" i="1" dirty="0" smtClean="0"/>
              <a:t>1∙</a:t>
            </a:r>
            <a:r>
              <a:rPr lang="en-US" sz="2400" b="1" i="1" dirty="0" smtClean="0"/>
              <a:t>1</a:t>
            </a:r>
            <a:r>
              <a:rPr lang="uz-Cyrl-UZ" sz="2400" b="1" i="1" dirty="0" smtClean="0"/>
              <a:t>0 </a:t>
            </a:r>
            <a:r>
              <a:rPr lang="uz-Cyrl-UZ" sz="2400" b="1" i="1" baseline="30000" dirty="0" smtClean="0"/>
              <a:t>12 </a:t>
            </a:r>
            <a:r>
              <a:rPr lang="en-US" sz="2400" b="1" i="1" dirty="0" smtClean="0"/>
              <a:t>Hz</a:t>
            </a:r>
            <a:r>
              <a:rPr lang="uz-Cyrl-UZ" sz="2400" b="1" i="1" dirty="0" smtClean="0"/>
              <a:t> </a:t>
            </a:r>
            <a:r>
              <a:rPr lang="en-US" sz="2400" b="1" i="1" dirty="0" err="1" smtClean="0"/>
              <a:t>jiyilikli</a:t>
            </a:r>
            <a:r>
              <a:rPr lang="uz-Cyrl-UZ" sz="2400" b="1" i="1" dirty="0" smtClean="0"/>
              <a:t>, 1/683 </a:t>
            </a:r>
            <a:r>
              <a:rPr lang="en-US" sz="2400" b="1" i="1" dirty="0" smtClean="0"/>
              <a:t>W</a:t>
            </a:r>
            <a:r>
              <a:rPr lang="uz-Cyrl-UZ" sz="2400" b="1" i="1" dirty="0" smtClean="0"/>
              <a:t>/</a:t>
            </a:r>
            <a:r>
              <a:rPr lang="en-US" sz="2400" b="1" i="1" dirty="0" err="1" smtClean="0"/>
              <a:t>steradian</a:t>
            </a:r>
            <a:r>
              <a:rPr lang="uz-Cyrl-UZ" sz="2400" b="1" i="1" dirty="0" smtClean="0"/>
              <a:t> </a:t>
            </a:r>
            <a:r>
              <a:rPr lang="en-US" sz="2400" b="1" i="1" dirty="0" err="1" smtClean="0"/>
              <a:t>jaqtılıqtıń</a:t>
            </a:r>
            <a:r>
              <a:rPr lang="uz-Cyrl-UZ" sz="2400" b="1" i="1" dirty="0" smtClean="0"/>
              <a:t> </a:t>
            </a:r>
            <a:r>
              <a:rPr lang="en-US" sz="2400" b="1" i="1" dirty="0" err="1" smtClean="0"/>
              <a:t>energetik</a:t>
            </a:r>
            <a:r>
              <a:rPr lang="uz-Cyrl-UZ" sz="2400" b="1" i="1" dirty="0" smtClean="0"/>
              <a:t> </a:t>
            </a:r>
            <a:r>
              <a:rPr lang="en-US" sz="2400" b="1" i="1" dirty="0" err="1" smtClean="0"/>
              <a:t>kúshine</a:t>
            </a:r>
            <a:r>
              <a:rPr lang="uz-Cyrl-UZ" sz="2400" b="1" i="1" dirty="0" smtClean="0"/>
              <a:t> </a:t>
            </a:r>
            <a:r>
              <a:rPr lang="en-US" sz="2400" b="1" i="1" dirty="0" err="1" smtClean="0"/>
              <a:t>iye</a:t>
            </a:r>
            <a:r>
              <a:rPr lang="uz-Cyrl-UZ" sz="2400" b="1" i="1" dirty="0" smtClean="0"/>
              <a:t> </a:t>
            </a:r>
            <a:r>
              <a:rPr lang="en-US" sz="2400" b="1" i="1" dirty="0" err="1" smtClean="0"/>
              <a:t>bolǵan</a:t>
            </a:r>
            <a:r>
              <a:rPr lang="uz-Cyrl-UZ" sz="2400" b="1" i="1" dirty="0" smtClean="0"/>
              <a:t> </a:t>
            </a:r>
            <a:r>
              <a:rPr lang="en-US" sz="2400" b="1" i="1" dirty="0" err="1" smtClean="0"/>
              <a:t>monoxramatik</a:t>
            </a:r>
            <a:r>
              <a:rPr lang="uz-Cyrl-UZ" sz="2400" b="1" i="1" dirty="0" smtClean="0"/>
              <a:t> </a:t>
            </a:r>
            <a:r>
              <a:rPr lang="en-US" sz="2400" b="1" i="1" dirty="0" err="1" smtClean="0"/>
              <a:t>nurlanıw</a:t>
            </a:r>
            <a:r>
              <a:rPr lang="uz-Cyrl-UZ" sz="2400" b="1" i="1" dirty="0" smtClean="0"/>
              <a:t> </a:t>
            </a:r>
            <a:r>
              <a:rPr lang="en-US" sz="2400" b="1" i="1" dirty="0" err="1" smtClean="0"/>
              <a:t>shıǵaratuǵın</a:t>
            </a:r>
            <a:r>
              <a:rPr lang="uz-Cyrl-UZ" sz="2400" b="1" i="1" dirty="0" smtClean="0"/>
              <a:t> </a:t>
            </a:r>
            <a:r>
              <a:rPr lang="en-US" sz="2400" b="1" i="1" dirty="0" err="1"/>
              <a:t>jaqtılıq</a:t>
            </a:r>
            <a:r>
              <a:rPr lang="uz-Cyrl-UZ" sz="2400" b="1" i="1" dirty="0" smtClean="0"/>
              <a:t> </a:t>
            </a:r>
            <a:r>
              <a:rPr lang="en-US" sz="2400" b="1" i="1" dirty="0" err="1"/>
              <a:t>kúshine</a:t>
            </a:r>
            <a:r>
              <a:rPr lang="uz-Cyrl-UZ" sz="2400" b="1" i="1" dirty="0" smtClean="0"/>
              <a:t> </a:t>
            </a:r>
            <a:r>
              <a:rPr lang="en-US" sz="2400" b="1" i="1" dirty="0" err="1" smtClean="0"/>
              <a:t>aytıladı</a:t>
            </a:r>
            <a:r>
              <a:rPr lang="uz-Cyrl-UZ" sz="2400" b="1" i="1" dirty="0" smtClean="0"/>
              <a:t>.</a:t>
            </a:r>
            <a:endParaRPr lang="el-GR" sz="2400" b="1" baseline="30000" dirty="0" smtClean="0">
              <a:cs typeface="Arial"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1219200" y="152400"/>
            <a:ext cx="6705600" cy="715962"/>
          </a:xfrm>
        </p:spPr>
        <p:style>
          <a:lnRef idx="0">
            <a:schemeClr val="accent1"/>
          </a:lnRef>
          <a:fillRef idx="3">
            <a:schemeClr val="accent1"/>
          </a:fillRef>
          <a:effectRef idx="3">
            <a:schemeClr val="accent1"/>
          </a:effectRef>
          <a:fontRef idx="minor">
            <a:schemeClr val="lt1"/>
          </a:fontRef>
        </p:style>
        <p:txBody>
          <a:bodyPr>
            <a:normAutofit fontScale="90000"/>
          </a:bodyPr>
          <a:lstStyle/>
          <a:p>
            <a:pPr eaLnBrk="1" hangingPunct="1"/>
            <a:r>
              <a:rPr lang="en-US" b="1" dirty="0" err="1" smtClean="0">
                <a:solidFill>
                  <a:schemeClr val="tx1"/>
                </a:solidFill>
              </a:rPr>
              <a:t>Fizikalıq</a:t>
            </a:r>
            <a:r>
              <a:rPr lang="ru-RU" b="1" dirty="0" smtClean="0">
                <a:solidFill>
                  <a:schemeClr val="tx1"/>
                </a:solidFill>
              </a:rPr>
              <a:t> </a:t>
            </a:r>
            <a:r>
              <a:rPr lang="en-US" b="1" dirty="0" err="1" smtClean="0">
                <a:solidFill>
                  <a:schemeClr val="tx1"/>
                </a:solidFill>
              </a:rPr>
              <a:t>keńislik</a:t>
            </a:r>
            <a:r>
              <a:rPr lang="ru-RU" b="1" dirty="0" smtClean="0">
                <a:solidFill>
                  <a:schemeClr val="tx1"/>
                </a:solidFill>
              </a:rPr>
              <a:t>:</a:t>
            </a:r>
          </a:p>
        </p:txBody>
      </p:sp>
      <p:sp>
        <p:nvSpPr>
          <p:cNvPr id="203779" name="Rectangle 3"/>
          <p:cNvSpPr>
            <a:spLocks noGrp="1" noChangeArrowheads="1"/>
          </p:cNvSpPr>
          <p:nvPr>
            <p:ph type="body" idx="1"/>
          </p:nvPr>
        </p:nvSpPr>
        <p:spPr>
          <a:xfrm>
            <a:off x="457200" y="990600"/>
            <a:ext cx="8229600" cy="2667000"/>
          </a:xfrm>
          <a:ln w="38100">
            <a:solidFill>
              <a:srgbClr val="002060"/>
            </a:solidFill>
          </a:ln>
        </p:spPr>
        <p:txBody>
          <a:bodyPr>
            <a:normAutofit/>
          </a:bodyPr>
          <a:lstStyle/>
          <a:p>
            <a:pPr algn="just" eaLnBrk="1" hangingPunct="1">
              <a:lnSpc>
                <a:spcPct val="90000"/>
              </a:lnSpc>
            </a:pPr>
            <a:r>
              <a:rPr lang="en-US" sz="2800" b="1" dirty="0" err="1" smtClean="0">
                <a:solidFill>
                  <a:srgbClr val="FF3305"/>
                </a:solidFill>
              </a:rPr>
              <a:t>úsh</a:t>
            </a:r>
            <a:r>
              <a:rPr lang="en-US" sz="2800" b="1" dirty="0" smtClean="0">
                <a:solidFill>
                  <a:srgbClr val="FF3305"/>
                </a:solidFill>
              </a:rPr>
              <a:t> </a:t>
            </a:r>
            <a:r>
              <a:rPr lang="en-US" sz="2800" b="1" dirty="0" err="1" smtClean="0">
                <a:solidFill>
                  <a:srgbClr val="FF3305"/>
                </a:solidFill>
              </a:rPr>
              <a:t>ólshemli</a:t>
            </a:r>
            <a:r>
              <a:rPr lang="ru-RU" sz="2800" b="1" dirty="0" smtClean="0">
                <a:solidFill>
                  <a:srgbClr val="FF3305"/>
                </a:solidFill>
              </a:rPr>
              <a:t> – </a:t>
            </a:r>
            <a:r>
              <a:rPr lang="en-US" sz="2800" b="1" dirty="0" err="1" smtClean="0"/>
              <a:t>denelerdiń</a:t>
            </a:r>
            <a:r>
              <a:rPr lang="en-US" sz="2800" b="1" dirty="0" smtClean="0"/>
              <a:t> </a:t>
            </a:r>
            <a:r>
              <a:rPr lang="en-US" sz="2800" b="1" dirty="0" err="1" smtClean="0"/>
              <a:t>halatı</a:t>
            </a:r>
            <a:r>
              <a:rPr lang="en-US" sz="2800" b="1" dirty="0" smtClean="0"/>
              <a:t> </a:t>
            </a:r>
            <a:r>
              <a:rPr lang="en-US" sz="2800" b="1" dirty="0" err="1" smtClean="0"/>
              <a:t>úsh</a:t>
            </a:r>
            <a:r>
              <a:rPr lang="en-US" sz="2800" b="1" dirty="0" smtClean="0"/>
              <a:t> </a:t>
            </a:r>
            <a:r>
              <a:rPr lang="en-US" sz="2800" b="1" dirty="0" err="1" smtClean="0"/>
              <a:t>koordinata</a:t>
            </a:r>
            <a:r>
              <a:rPr lang="en-US" sz="2800" b="1" dirty="0" smtClean="0"/>
              <a:t> </a:t>
            </a:r>
            <a:r>
              <a:rPr lang="en-US" sz="2800" b="1" dirty="0" err="1" smtClean="0"/>
              <a:t>menen</a:t>
            </a:r>
            <a:r>
              <a:rPr lang="en-US" sz="2800" b="1" dirty="0" smtClean="0"/>
              <a:t> </a:t>
            </a:r>
            <a:r>
              <a:rPr lang="en-US" sz="2800" b="1" dirty="0" err="1" smtClean="0"/>
              <a:t>anıqlanadı</a:t>
            </a:r>
            <a:r>
              <a:rPr lang="en-US" sz="2800" b="1" dirty="0" smtClean="0"/>
              <a:t>.</a:t>
            </a:r>
            <a:endParaRPr lang="ru-RU" sz="2800" b="1" dirty="0" smtClean="0"/>
          </a:p>
          <a:p>
            <a:pPr algn="just" eaLnBrk="1" hangingPunct="1">
              <a:lnSpc>
                <a:spcPct val="90000"/>
              </a:lnSpc>
            </a:pPr>
            <a:r>
              <a:rPr lang="en-US" sz="2800" b="1" dirty="0" err="1" smtClean="0">
                <a:solidFill>
                  <a:srgbClr val="FF3305"/>
                </a:solidFill>
              </a:rPr>
              <a:t>izotrop</a:t>
            </a:r>
            <a:r>
              <a:rPr lang="ru-RU" sz="2800" b="1" dirty="0" smtClean="0">
                <a:solidFill>
                  <a:srgbClr val="FF3305"/>
                </a:solidFill>
              </a:rPr>
              <a:t> – </a:t>
            </a:r>
            <a:r>
              <a:rPr lang="en-US" sz="2800" b="1" dirty="0" err="1" smtClean="0"/>
              <a:t>keńisliktiń</a:t>
            </a:r>
            <a:r>
              <a:rPr lang="en-US" sz="2800" b="1" dirty="0" smtClean="0"/>
              <a:t> </a:t>
            </a:r>
            <a:r>
              <a:rPr lang="en-US" sz="2800" b="1" dirty="0" err="1" smtClean="0"/>
              <a:t>bárshe</a:t>
            </a:r>
            <a:r>
              <a:rPr lang="en-US" sz="2800" b="1" dirty="0" smtClean="0"/>
              <a:t> </a:t>
            </a:r>
            <a:r>
              <a:rPr lang="en-US" sz="2800" b="1" dirty="0" err="1" smtClean="0"/>
              <a:t>baǵıtlar</a:t>
            </a:r>
            <a:r>
              <a:rPr lang="en-US" sz="2800" b="1" dirty="0" smtClean="0"/>
              <a:t> </a:t>
            </a:r>
            <a:r>
              <a:rPr lang="en-US" sz="2800" b="1" dirty="0" err="1" smtClean="0"/>
              <a:t>boyınsha</a:t>
            </a:r>
            <a:r>
              <a:rPr lang="en-US" sz="2800" b="1" dirty="0" smtClean="0"/>
              <a:t> </a:t>
            </a:r>
            <a:r>
              <a:rPr lang="en-US" sz="2800" b="1" dirty="0" err="1" smtClean="0"/>
              <a:t>qásiyetleri</a:t>
            </a:r>
            <a:r>
              <a:rPr lang="en-US" sz="2800" b="1" dirty="0" smtClean="0"/>
              <a:t> </a:t>
            </a:r>
            <a:r>
              <a:rPr lang="en-US" sz="2800" b="1" dirty="0" err="1" smtClean="0"/>
              <a:t>birdey</a:t>
            </a:r>
            <a:r>
              <a:rPr lang="en-US" sz="2800" b="1" dirty="0" smtClean="0"/>
              <a:t> </a:t>
            </a:r>
            <a:r>
              <a:rPr lang="en-US" sz="2800" b="1" dirty="0" err="1" smtClean="0"/>
              <a:t>hám</a:t>
            </a:r>
            <a:r>
              <a:rPr lang="en-US" sz="2800" b="1" dirty="0" smtClean="0"/>
              <a:t> </a:t>
            </a:r>
            <a:r>
              <a:rPr lang="en-US" sz="2800" b="1" dirty="0" err="1" smtClean="0"/>
              <a:t>ózgermes</a:t>
            </a:r>
            <a:r>
              <a:rPr lang="en-US" sz="2800" b="1" dirty="0" smtClean="0"/>
              <a:t> </a:t>
            </a:r>
            <a:r>
              <a:rPr lang="en-US" sz="2800" b="1" dirty="0" err="1" smtClean="0"/>
              <a:t>esaplanadı</a:t>
            </a:r>
            <a:r>
              <a:rPr lang="en-US" sz="2800" b="1" dirty="0" smtClean="0"/>
              <a:t>.</a:t>
            </a:r>
            <a:endParaRPr lang="ru-RU" sz="2800" b="1" dirty="0" smtClean="0"/>
          </a:p>
          <a:p>
            <a:pPr algn="just" eaLnBrk="1" hangingPunct="1">
              <a:lnSpc>
                <a:spcPct val="90000"/>
              </a:lnSpc>
            </a:pPr>
            <a:r>
              <a:rPr lang="en-US" sz="2800" b="1" dirty="0" err="1" smtClean="0">
                <a:solidFill>
                  <a:srgbClr val="FF3305"/>
                </a:solidFill>
              </a:rPr>
              <a:t>bir</a:t>
            </a:r>
            <a:r>
              <a:rPr lang="en-US" sz="2800" b="1" dirty="0" smtClean="0">
                <a:solidFill>
                  <a:srgbClr val="FF3305"/>
                </a:solidFill>
              </a:rPr>
              <a:t> </a:t>
            </a:r>
            <a:r>
              <a:rPr lang="en-US" sz="2800" b="1" dirty="0" err="1" smtClean="0">
                <a:solidFill>
                  <a:srgbClr val="FF3305"/>
                </a:solidFill>
              </a:rPr>
              <a:t>ólshemli</a:t>
            </a:r>
            <a:r>
              <a:rPr lang="ru-RU" sz="2800" b="1" dirty="0" smtClean="0">
                <a:solidFill>
                  <a:srgbClr val="FF3305"/>
                </a:solidFill>
              </a:rPr>
              <a:t> – </a:t>
            </a:r>
            <a:r>
              <a:rPr lang="en-US" sz="2800" b="1" dirty="0" err="1" smtClean="0"/>
              <a:t>keńisliktiń</a:t>
            </a:r>
            <a:r>
              <a:rPr lang="en-US" sz="2800" b="1" dirty="0" smtClean="0"/>
              <a:t> </a:t>
            </a:r>
            <a:r>
              <a:rPr lang="en-US" sz="2800" b="1" dirty="0" err="1" smtClean="0"/>
              <a:t>bárshe</a:t>
            </a:r>
            <a:r>
              <a:rPr lang="en-US" sz="2800" b="1" dirty="0" smtClean="0"/>
              <a:t> </a:t>
            </a:r>
            <a:r>
              <a:rPr lang="en-US" sz="2800" b="1" dirty="0" err="1" smtClean="0"/>
              <a:t>noqatlarındaǵı</a:t>
            </a:r>
            <a:r>
              <a:rPr lang="en-US" sz="2800" b="1" dirty="0" smtClean="0"/>
              <a:t> </a:t>
            </a:r>
            <a:r>
              <a:rPr lang="en-US" sz="2800" b="1" dirty="0" err="1"/>
              <a:t>qásiyetleri</a:t>
            </a:r>
            <a:r>
              <a:rPr lang="en-US" sz="2800" b="1" dirty="0"/>
              <a:t> </a:t>
            </a:r>
            <a:r>
              <a:rPr lang="en-US" sz="2800" b="1" dirty="0" err="1"/>
              <a:t>birdey</a:t>
            </a:r>
            <a:r>
              <a:rPr lang="en-US" sz="2800" b="1" dirty="0"/>
              <a:t> </a:t>
            </a:r>
            <a:r>
              <a:rPr lang="en-US" sz="2800" b="1" dirty="0" err="1" smtClean="0"/>
              <a:t>esaplanadı</a:t>
            </a:r>
            <a:r>
              <a:rPr lang="ru-RU" sz="2800" b="1" dirty="0" smtClean="0"/>
              <a:t>.</a:t>
            </a:r>
            <a:endParaRPr lang="ru-RU" sz="2800" b="1" dirty="0" smtClean="0">
              <a:solidFill>
                <a:srgbClr val="FF3305"/>
              </a:solidFill>
            </a:endParaRPr>
          </a:p>
        </p:txBody>
      </p:sp>
      <p:sp>
        <p:nvSpPr>
          <p:cNvPr id="4" name="Rectangle 2"/>
          <p:cNvSpPr txBox="1">
            <a:spLocks noChangeArrowheads="1"/>
          </p:cNvSpPr>
          <p:nvPr/>
        </p:nvSpPr>
        <p:spPr>
          <a:xfrm>
            <a:off x="1219200" y="3733800"/>
            <a:ext cx="6629400" cy="6096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smtClean="0">
                <a:ln>
                  <a:noFill/>
                </a:ln>
                <a:solidFill>
                  <a:schemeClr val="tx1"/>
                </a:solidFill>
                <a:effectLst/>
                <a:uLnTx/>
                <a:uFillTx/>
                <a:latin typeface="+mj-lt"/>
                <a:ea typeface="+mj-ea"/>
                <a:cs typeface="+mj-cs"/>
              </a:rPr>
              <a:t>Waqıt</a:t>
            </a:r>
            <a:r>
              <a:rPr kumimoji="0" lang="ru-RU" sz="4400" b="1" i="0" u="none" strike="noStrike" kern="1200" cap="none" spc="0" normalizeH="0" baseline="0" noProof="0" dirty="0" smtClean="0">
                <a:ln>
                  <a:noFill/>
                </a:ln>
                <a:solidFill>
                  <a:schemeClr val="tx1"/>
                </a:solidFill>
                <a:effectLst/>
                <a:uLnTx/>
                <a:uFillTx/>
                <a:latin typeface="+mj-lt"/>
                <a:ea typeface="+mj-ea"/>
                <a:cs typeface="+mj-cs"/>
              </a:rPr>
              <a:t>:</a:t>
            </a:r>
          </a:p>
        </p:txBody>
      </p:sp>
      <p:sp>
        <p:nvSpPr>
          <p:cNvPr id="5" name="Rectangle 3"/>
          <p:cNvSpPr txBox="1">
            <a:spLocks noChangeArrowheads="1"/>
          </p:cNvSpPr>
          <p:nvPr/>
        </p:nvSpPr>
        <p:spPr>
          <a:xfrm>
            <a:off x="457200" y="4419600"/>
            <a:ext cx="8229600" cy="2209800"/>
          </a:xfrm>
          <a:prstGeom prst="rect">
            <a:avLst/>
          </a:prstGeom>
          <a:ln w="38100">
            <a:solidFill>
              <a:srgbClr val="002060"/>
            </a:solidFill>
          </a:ln>
        </p:spPr>
        <p:txBody>
          <a:bodyPr vert="horz" lIns="91440" tIns="45720" rIns="91440" bIns="45720" rtlCol="0">
            <a:normAutofit/>
          </a:bodyPr>
          <a:lstStyle/>
          <a:p>
            <a:pPr marL="342900" lvl="0" indent="-342900" algn="just">
              <a:spcBef>
                <a:spcPct val="20000"/>
              </a:spcBef>
              <a:buFont typeface="Arial" pitchFamily="34" charset="0"/>
              <a:buChar char="•"/>
              <a:defRPr/>
            </a:pPr>
            <a:r>
              <a:rPr lang="en-US" sz="2800" b="1" dirty="0" err="1" smtClean="0">
                <a:solidFill>
                  <a:srgbClr val="FF3305"/>
                </a:solidFill>
              </a:rPr>
              <a:t>Bir</a:t>
            </a:r>
            <a:r>
              <a:rPr lang="en-US" sz="2800" b="1" dirty="0" smtClean="0">
                <a:solidFill>
                  <a:srgbClr val="FF3305"/>
                </a:solidFill>
              </a:rPr>
              <a:t> </a:t>
            </a:r>
            <a:r>
              <a:rPr lang="en-US" sz="2800" b="1" dirty="0" err="1" smtClean="0">
                <a:solidFill>
                  <a:srgbClr val="FF3305"/>
                </a:solidFill>
              </a:rPr>
              <a:t>ólshemli</a:t>
            </a:r>
            <a:r>
              <a:rPr kumimoji="0" lang="ru-RU" sz="2800" b="1" i="0" u="none" strike="noStrike" kern="1200" cap="none" spc="0" normalizeH="0" baseline="0" noProof="0" dirty="0" smtClean="0">
                <a:ln>
                  <a:noFill/>
                </a:ln>
                <a:solidFill>
                  <a:srgbClr val="FF3305"/>
                </a:solidFill>
                <a:effectLst/>
                <a:uLnTx/>
                <a:uFillTx/>
                <a:latin typeface="+mn-lt"/>
                <a:ea typeface="+mn-ea"/>
                <a:cs typeface="+mn-cs"/>
              </a:rPr>
              <a:t> – </a:t>
            </a:r>
            <a:r>
              <a:rPr lang="en-US" sz="2800" b="1" dirty="0" smtClean="0"/>
              <a:t>w</a:t>
            </a:r>
            <a:r>
              <a:rPr kumimoji="0" lang="en-US" sz="2800" b="1" i="0" u="none" strike="noStrike" kern="1200" cap="none" spc="0" normalizeH="0" baseline="0" noProof="0" dirty="0" err="1" smtClean="0">
                <a:ln>
                  <a:noFill/>
                </a:ln>
                <a:effectLst/>
                <a:uLnTx/>
                <a:uFillTx/>
                <a:latin typeface="+mn-lt"/>
                <a:ea typeface="+mn-ea"/>
                <a:cs typeface="+mn-cs"/>
              </a:rPr>
              <a:t>aqıt</a:t>
            </a:r>
            <a:r>
              <a:rPr kumimoji="0" lang="en-US" sz="2800" b="1" i="0" u="none" strike="noStrike" kern="1200" cap="none" spc="0" normalizeH="0" baseline="0" noProof="0" dirty="0" smtClean="0">
                <a:ln>
                  <a:noFill/>
                </a:ln>
                <a:effectLst/>
                <a:uLnTx/>
                <a:uFillTx/>
                <a:latin typeface="+mn-lt"/>
                <a:ea typeface="+mn-ea"/>
                <a:cs typeface="+mn-cs"/>
              </a:rPr>
              <a:t> </a:t>
            </a:r>
            <a:r>
              <a:rPr kumimoji="0" lang="en-US" sz="2800" b="1" i="0" u="none" strike="noStrike" kern="1200" cap="none" spc="0" normalizeH="0" baseline="0" noProof="0" dirty="0" err="1" smtClean="0">
                <a:ln>
                  <a:noFill/>
                </a:ln>
                <a:effectLst/>
                <a:uLnTx/>
                <a:uFillTx/>
                <a:latin typeface="+mn-lt"/>
                <a:ea typeface="+mn-ea"/>
                <a:cs typeface="+mn-cs"/>
              </a:rPr>
              <a:t>kósherinde</a:t>
            </a:r>
            <a:r>
              <a:rPr kumimoji="0" lang="en-US" sz="2800" b="1" i="0" u="none" strike="noStrike" kern="1200" cap="none" spc="0" normalizeH="0" baseline="0" noProof="0" dirty="0" smtClean="0">
                <a:ln>
                  <a:noFill/>
                </a:ln>
                <a:effectLst/>
                <a:uLnTx/>
                <a:uFillTx/>
                <a:latin typeface="+mn-lt"/>
                <a:ea typeface="+mn-ea"/>
                <a:cs typeface="+mn-cs"/>
              </a:rPr>
              <a:t> </a:t>
            </a:r>
            <a:r>
              <a:rPr kumimoji="0" lang="en-US" sz="2800" b="1" i="0" u="none" strike="noStrike" kern="1200" cap="none" spc="0" normalizeH="0" baseline="0" noProof="0" dirty="0" err="1" smtClean="0">
                <a:ln>
                  <a:noFill/>
                </a:ln>
                <a:effectLst/>
                <a:uLnTx/>
                <a:uFillTx/>
                <a:latin typeface="+mn-lt"/>
                <a:ea typeface="+mn-ea"/>
                <a:cs typeface="+mn-cs"/>
              </a:rPr>
              <a:t>ótiw</a:t>
            </a:r>
            <a:r>
              <a:rPr kumimoji="0" lang="en-US" sz="2800" b="1" i="0" u="none" strike="noStrike" kern="1200" cap="none" spc="0" normalizeH="0" baseline="0" noProof="0" dirty="0" smtClean="0">
                <a:ln>
                  <a:noFill/>
                </a:ln>
                <a:effectLst/>
                <a:uLnTx/>
                <a:uFillTx/>
                <a:latin typeface="+mn-lt"/>
                <a:ea typeface="+mn-ea"/>
                <a:cs typeface="+mn-cs"/>
              </a:rPr>
              <a:t> </a:t>
            </a:r>
            <a:r>
              <a:rPr lang="en-US" sz="2800" b="1" dirty="0" err="1" smtClean="0"/>
              <a:t>baǵıtı</a:t>
            </a:r>
            <a:r>
              <a:rPr lang="en-US" sz="2800" b="1" dirty="0" smtClean="0"/>
              <a:t> </a:t>
            </a:r>
            <a:r>
              <a:rPr kumimoji="0" lang="en-US" sz="2800" b="1" i="0" u="none" strike="noStrike" kern="1200" cap="none" spc="0" normalizeH="0" baseline="0" noProof="0" dirty="0" smtClean="0">
                <a:ln>
                  <a:noFill/>
                </a:ln>
                <a:effectLst/>
                <a:uLnTx/>
                <a:uFillTx/>
                <a:latin typeface="+mn-lt"/>
                <a:ea typeface="+mn-ea"/>
                <a:cs typeface="+mn-cs"/>
              </a:rPr>
              <a:t>k</a:t>
            </a:r>
            <a:r>
              <a:rPr lang="en-US" sz="2800" b="1" dirty="0" err="1" smtClean="0"/>
              <a:t>órset</a:t>
            </a:r>
            <a:r>
              <a:rPr kumimoji="0" lang="en-US" sz="2800" b="1" i="0" u="none" strike="noStrike" kern="1200" cap="none" spc="0" normalizeH="0" baseline="0" noProof="0" dirty="0" err="1" smtClean="0">
                <a:ln>
                  <a:noFill/>
                </a:ln>
                <a:effectLst/>
                <a:uLnTx/>
                <a:uFillTx/>
                <a:latin typeface="+mn-lt"/>
                <a:ea typeface="+mn-ea"/>
                <a:cs typeface="+mn-cs"/>
              </a:rPr>
              <a:t>iledi</a:t>
            </a:r>
            <a:r>
              <a:rPr kumimoji="0" lang="en-US" sz="2800" b="1" i="0" u="none" strike="noStrike" kern="1200" cap="none" spc="0" normalizeH="0" baseline="0" noProof="0" dirty="0" smtClean="0">
                <a:ln>
                  <a:noFill/>
                </a:ln>
                <a:effectLst/>
                <a:uLnTx/>
                <a:uFillTx/>
                <a:latin typeface="+mn-lt"/>
                <a:ea typeface="+mn-ea"/>
                <a:cs typeface="+mn-cs"/>
              </a:rPr>
              <a:t>.</a:t>
            </a:r>
            <a:r>
              <a:rPr kumimoji="0" lang="ru-RU" sz="2800" b="1" i="0" u="none" strike="noStrike" kern="1200" cap="none" spc="0" normalizeH="0" baseline="0" noProof="0" dirty="0" smtClean="0">
                <a:ln>
                  <a:noFill/>
                </a:ln>
                <a:solidFill>
                  <a:schemeClr val="tx1"/>
                </a:solidFill>
                <a:effectLst/>
                <a:uLnTx/>
                <a:uFillTx/>
                <a:latin typeface="+mn-lt"/>
                <a:ea typeface="+mn-ea"/>
                <a:cs typeface="+mn-cs"/>
              </a:rPr>
              <a:t> </a:t>
            </a:r>
            <a:endParaRPr kumimoji="0" lang="ru-RU" sz="2800" b="1" i="0" u="none" strike="noStrike" kern="1200" cap="none" spc="0" normalizeH="0" baseline="0" noProof="0" dirty="0" smtClean="0">
              <a:ln>
                <a:noFill/>
              </a:ln>
              <a:solidFill>
                <a:srgbClr val="FF3305"/>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b="1" dirty="0" err="1" smtClean="0">
                <a:solidFill>
                  <a:srgbClr val="FF3305"/>
                </a:solidFill>
              </a:rPr>
              <a:t>Bir</a:t>
            </a:r>
            <a:r>
              <a:rPr lang="en-US" sz="2800" b="1" dirty="0" smtClean="0">
                <a:solidFill>
                  <a:srgbClr val="FF3305"/>
                </a:solidFill>
              </a:rPr>
              <a:t> </a:t>
            </a:r>
            <a:r>
              <a:rPr lang="en-US" sz="2800" b="1" dirty="0" err="1" smtClean="0">
                <a:solidFill>
                  <a:srgbClr val="FF3305"/>
                </a:solidFill>
              </a:rPr>
              <a:t>tekli</a:t>
            </a:r>
            <a:r>
              <a:rPr kumimoji="0" lang="ru-RU" sz="2800" b="1" i="0" u="none" strike="noStrike" kern="1200" cap="none" spc="0" normalizeH="0" baseline="0" noProof="0" dirty="0" smtClean="0">
                <a:ln>
                  <a:noFill/>
                </a:ln>
                <a:solidFill>
                  <a:srgbClr val="FF3305"/>
                </a:solidFill>
                <a:effectLst/>
                <a:uLnTx/>
                <a:uFillTx/>
                <a:latin typeface="+mn-lt"/>
                <a:ea typeface="+mn-ea"/>
                <a:cs typeface="+mn-cs"/>
              </a:rPr>
              <a:t> – </a:t>
            </a:r>
            <a:r>
              <a:rPr lang="en-US" sz="2800" b="1" dirty="0" smtClean="0"/>
              <a:t>w</a:t>
            </a:r>
            <a:r>
              <a:rPr kumimoji="0" lang="en-US" sz="2800" b="1" i="0" u="none" strike="noStrike" kern="1200" cap="none" spc="0" normalizeH="0" baseline="0" noProof="0" dirty="0" err="1" smtClean="0">
                <a:ln>
                  <a:noFill/>
                </a:ln>
                <a:effectLst/>
                <a:uLnTx/>
                <a:uFillTx/>
                <a:latin typeface="+mn-lt"/>
                <a:ea typeface="+mn-ea"/>
                <a:cs typeface="+mn-cs"/>
              </a:rPr>
              <a:t>aqıt</a:t>
            </a:r>
            <a:r>
              <a:rPr kumimoji="0" lang="en-US" sz="2800" b="1" i="0" u="none" strike="noStrike" kern="1200" cap="none" spc="0" normalizeH="0" baseline="0" noProof="0" dirty="0" smtClean="0">
                <a:ln>
                  <a:noFill/>
                </a:ln>
                <a:effectLst/>
                <a:uLnTx/>
                <a:uFillTx/>
                <a:latin typeface="+mn-lt"/>
                <a:ea typeface="+mn-ea"/>
                <a:cs typeface="+mn-cs"/>
              </a:rPr>
              <a:t> </a:t>
            </a:r>
            <a:r>
              <a:rPr kumimoji="0" lang="en-US" sz="2800" b="1" i="0" u="none" strike="noStrike" kern="1200" cap="none" spc="0" normalizeH="0" baseline="0" noProof="0" dirty="0" err="1" smtClean="0">
                <a:ln>
                  <a:noFill/>
                </a:ln>
                <a:effectLst/>
                <a:uLnTx/>
                <a:uFillTx/>
                <a:latin typeface="+mn-lt"/>
                <a:ea typeface="+mn-ea"/>
                <a:cs typeface="+mn-cs"/>
              </a:rPr>
              <a:t>kósheriniń</a:t>
            </a:r>
            <a:r>
              <a:rPr kumimoji="0" lang="en-US" sz="2800" b="1" i="0" u="none" strike="noStrike" kern="1200" cap="none" spc="0" normalizeH="0" baseline="0" noProof="0" dirty="0" smtClean="0">
                <a:ln>
                  <a:noFill/>
                </a:ln>
                <a:effectLst/>
                <a:uLnTx/>
                <a:uFillTx/>
                <a:latin typeface="+mn-lt"/>
                <a:ea typeface="+mn-ea"/>
                <a:cs typeface="+mn-cs"/>
              </a:rPr>
              <a:t> </a:t>
            </a:r>
            <a:r>
              <a:rPr kumimoji="0" lang="en-US" sz="2800" b="1" i="0" u="none" strike="noStrike" kern="1200" cap="none" spc="0" normalizeH="0" baseline="0" noProof="0" dirty="0" err="1" smtClean="0">
                <a:ln>
                  <a:noFill/>
                </a:ln>
                <a:effectLst/>
                <a:uLnTx/>
                <a:uFillTx/>
                <a:latin typeface="+mn-lt"/>
                <a:ea typeface="+mn-ea"/>
                <a:cs typeface="+mn-cs"/>
              </a:rPr>
              <a:t>bárshe</a:t>
            </a:r>
            <a:r>
              <a:rPr kumimoji="0" lang="en-US" sz="2800" b="1" i="0" u="none" strike="noStrike" kern="1200" cap="none" spc="0" normalizeH="0" baseline="0" noProof="0" dirty="0" smtClean="0">
                <a:ln>
                  <a:noFill/>
                </a:ln>
                <a:effectLst/>
                <a:uLnTx/>
                <a:uFillTx/>
                <a:latin typeface="+mn-lt"/>
                <a:ea typeface="+mn-ea"/>
                <a:cs typeface="+mn-cs"/>
              </a:rPr>
              <a:t> </a:t>
            </a:r>
            <a:r>
              <a:rPr kumimoji="0" lang="en-US" sz="2800" b="1" i="0" u="none" strike="noStrike" kern="1200" cap="none" spc="0" normalizeH="0" baseline="0" noProof="0" dirty="0" err="1" smtClean="0">
                <a:ln>
                  <a:noFill/>
                </a:ln>
                <a:effectLst/>
                <a:uLnTx/>
                <a:uFillTx/>
                <a:latin typeface="+mn-lt"/>
                <a:ea typeface="+mn-ea"/>
                <a:cs typeface="+mn-cs"/>
              </a:rPr>
              <a:t>noqatlarında</a:t>
            </a:r>
            <a:r>
              <a:rPr kumimoji="0" lang="en-US" sz="2800" b="1" i="0" u="none" strike="noStrike" kern="1200" cap="none" spc="0" normalizeH="0" noProof="0" dirty="0" smtClean="0">
                <a:ln>
                  <a:noFill/>
                </a:ln>
                <a:effectLst/>
                <a:uLnTx/>
                <a:uFillTx/>
                <a:latin typeface="+mn-lt"/>
                <a:ea typeface="+mn-ea"/>
                <a:cs typeface="+mn-cs"/>
              </a:rPr>
              <a:t> </a:t>
            </a:r>
            <a:r>
              <a:rPr kumimoji="0" lang="en-US" sz="2800" b="1" i="0" u="none" strike="noStrike" kern="1200" cap="none" spc="0" normalizeH="0" noProof="0" dirty="0" err="1" smtClean="0">
                <a:ln>
                  <a:noFill/>
                </a:ln>
                <a:effectLst/>
                <a:uLnTx/>
                <a:uFillTx/>
                <a:latin typeface="+mn-lt"/>
                <a:ea typeface="+mn-ea"/>
                <a:cs typeface="+mn-cs"/>
              </a:rPr>
              <a:t>waqıt</a:t>
            </a:r>
            <a:r>
              <a:rPr kumimoji="0" lang="en-US" sz="2800" b="1" i="0" u="none" strike="noStrike" kern="1200" cap="none" spc="0" normalizeH="0" noProof="0" dirty="0" smtClean="0">
                <a:ln>
                  <a:noFill/>
                </a:ln>
                <a:effectLst/>
                <a:uLnTx/>
                <a:uFillTx/>
                <a:latin typeface="+mn-lt"/>
                <a:ea typeface="+mn-ea"/>
                <a:cs typeface="+mn-cs"/>
              </a:rPr>
              <a:t> </a:t>
            </a:r>
            <a:r>
              <a:rPr kumimoji="0" lang="en-US" sz="2800" b="1" i="0" u="none" strike="noStrike" kern="1200" cap="none" spc="0" normalizeH="0" noProof="0" dirty="0" err="1" smtClean="0">
                <a:ln>
                  <a:noFill/>
                </a:ln>
                <a:effectLst/>
                <a:uLnTx/>
                <a:uFillTx/>
                <a:latin typeface="+mn-lt"/>
                <a:ea typeface="+mn-ea"/>
                <a:cs typeface="+mn-cs"/>
              </a:rPr>
              <a:t>qásiyeti</a:t>
            </a:r>
            <a:r>
              <a:rPr kumimoji="0" lang="en-US" sz="2800" b="1" i="0" u="none" strike="noStrike" kern="1200" cap="none" spc="0" normalizeH="0" noProof="0" dirty="0" smtClean="0">
                <a:ln>
                  <a:noFill/>
                </a:ln>
                <a:effectLst/>
                <a:uLnTx/>
                <a:uFillTx/>
                <a:latin typeface="+mn-lt"/>
                <a:ea typeface="+mn-ea"/>
                <a:cs typeface="+mn-cs"/>
              </a:rPr>
              <a:t> </a:t>
            </a:r>
            <a:r>
              <a:rPr kumimoji="0" lang="en-US" sz="2800" b="1" i="0" u="none" strike="noStrike" kern="1200" cap="none" spc="0" normalizeH="0" noProof="0" dirty="0" err="1" smtClean="0">
                <a:ln>
                  <a:noFill/>
                </a:ln>
                <a:effectLst/>
                <a:uLnTx/>
                <a:uFillTx/>
                <a:latin typeface="+mn-lt"/>
                <a:ea typeface="+mn-ea"/>
                <a:cs typeface="+mn-cs"/>
              </a:rPr>
              <a:t>birdey</a:t>
            </a:r>
            <a:r>
              <a:rPr kumimoji="0" lang="en-US" sz="2800" b="1" i="0" u="none" strike="noStrike" kern="1200" cap="none" spc="0" normalizeH="0" noProof="0" dirty="0" smtClean="0">
                <a:ln>
                  <a:noFill/>
                </a:ln>
                <a:effectLst/>
                <a:uLnTx/>
                <a:uFillTx/>
                <a:latin typeface="+mn-lt"/>
                <a:ea typeface="+mn-ea"/>
                <a:cs typeface="+mn-cs"/>
              </a:rPr>
              <a:t> </a:t>
            </a:r>
            <a:r>
              <a:rPr kumimoji="0" lang="en-US" sz="2800" b="1" i="0" u="none" strike="noStrike" kern="1200" cap="none" spc="0" normalizeH="0" noProof="0" dirty="0" err="1" smtClean="0">
                <a:ln>
                  <a:noFill/>
                </a:ln>
                <a:effectLst/>
                <a:uLnTx/>
                <a:uFillTx/>
                <a:latin typeface="+mn-lt"/>
                <a:ea typeface="+mn-ea"/>
                <a:cs typeface="+mn-cs"/>
              </a:rPr>
              <a:t>esaplanadı</a:t>
            </a:r>
            <a:r>
              <a:rPr kumimoji="0" lang="en-US" sz="2800" b="1" i="0" u="none" strike="noStrike" kern="1200" cap="none" spc="0" normalizeH="0" noProof="0" dirty="0" smtClean="0">
                <a:ln>
                  <a:noFill/>
                </a:ln>
                <a:effectLst/>
                <a:uLnTx/>
                <a:uFillTx/>
                <a:latin typeface="+mn-lt"/>
                <a:ea typeface="+mn-ea"/>
                <a:cs typeface="+mn-cs"/>
              </a:rPr>
              <a:t>.</a:t>
            </a:r>
            <a:endParaRPr kumimoji="0" lang="ru-RU" sz="2800" b="1" i="0" u="none" strike="noStrike" kern="1200" cap="none" spc="0" normalizeH="0" baseline="0" noProof="0" dirty="0" smtClean="0">
              <a:ln>
                <a:noFill/>
              </a:ln>
              <a:solidFill>
                <a:srgbClr val="FF3305"/>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style>
          <a:lnRef idx="0">
            <a:schemeClr val="accent1"/>
          </a:lnRef>
          <a:fillRef idx="3">
            <a:schemeClr val="accent1"/>
          </a:fillRef>
          <a:effectRef idx="3">
            <a:schemeClr val="accent1"/>
          </a:effectRef>
          <a:fontRef idx="minor">
            <a:schemeClr val="lt1"/>
          </a:fontRef>
        </p:style>
        <p:txBody>
          <a:bodyPr/>
          <a:lstStyle/>
          <a:p>
            <a:pPr algn="ctr" eaLnBrk="1" hangingPunct="1"/>
            <a:r>
              <a:rPr lang="en-US" b="1" dirty="0" err="1" smtClean="0">
                <a:solidFill>
                  <a:schemeClr val="tx1"/>
                </a:solidFill>
                <a:cs typeface="Times New Roman" pitchFamily="18" charset="0"/>
              </a:rPr>
              <a:t>Sanaq</a:t>
            </a:r>
            <a:r>
              <a:rPr lang="en-US" b="1" dirty="0" smtClean="0">
                <a:solidFill>
                  <a:schemeClr val="tx1"/>
                </a:solidFill>
                <a:cs typeface="Times New Roman" pitchFamily="18" charset="0"/>
              </a:rPr>
              <a:t> </a:t>
            </a:r>
            <a:r>
              <a:rPr lang="en-US" b="1" dirty="0" err="1" smtClean="0">
                <a:solidFill>
                  <a:schemeClr val="tx1"/>
                </a:solidFill>
                <a:cs typeface="Times New Roman" pitchFamily="18" charset="0"/>
              </a:rPr>
              <a:t>sisteması</a:t>
            </a:r>
            <a:r>
              <a:rPr lang="ru-RU" b="1" dirty="0" smtClean="0">
                <a:solidFill>
                  <a:schemeClr val="tx1"/>
                </a:solidFill>
                <a:cs typeface="Times New Roman" pitchFamily="18" charset="0"/>
              </a:rPr>
              <a:t> </a:t>
            </a:r>
            <a:r>
              <a:rPr lang="ru-RU" dirty="0" smtClean="0">
                <a:solidFill>
                  <a:schemeClr val="tx1"/>
                </a:solidFill>
                <a:cs typeface="Times New Roman" pitchFamily="18" charset="0"/>
              </a:rPr>
              <a:t> </a:t>
            </a:r>
          </a:p>
        </p:txBody>
      </p:sp>
      <p:sp>
        <p:nvSpPr>
          <p:cNvPr id="248835" name="Rectangle 3"/>
          <p:cNvSpPr>
            <a:spLocks noGrp="1" noChangeArrowheads="1"/>
          </p:cNvSpPr>
          <p:nvPr>
            <p:ph type="body" idx="1"/>
          </p:nvPr>
        </p:nvSpPr>
        <p:spPr>
          <a:xfrm>
            <a:off x="304800" y="1524000"/>
            <a:ext cx="8534400" cy="3733800"/>
          </a:xfrm>
        </p:spPr>
        <p:style>
          <a:lnRef idx="1">
            <a:schemeClr val="accent1"/>
          </a:lnRef>
          <a:fillRef idx="2">
            <a:schemeClr val="accent1"/>
          </a:fillRef>
          <a:effectRef idx="1">
            <a:schemeClr val="accent1"/>
          </a:effectRef>
          <a:fontRef idx="minor">
            <a:schemeClr val="dk1"/>
          </a:fontRef>
        </p:style>
        <p:txBody>
          <a:bodyPr>
            <a:normAutofit/>
          </a:bodyPr>
          <a:lstStyle/>
          <a:p>
            <a:pPr algn="ctr" eaLnBrk="1" hangingPunct="1">
              <a:buFont typeface="Wingdings" pitchFamily="2" charset="2"/>
              <a:buNone/>
            </a:pPr>
            <a:endParaRPr lang="en-US" b="1" dirty="0" smtClean="0">
              <a:cs typeface="Times New Roman" pitchFamily="18" charset="0"/>
            </a:endParaRPr>
          </a:p>
          <a:p>
            <a:pPr algn="ctr" eaLnBrk="1" hangingPunct="1">
              <a:buFont typeface="Wingdings" pitchFamily="2" charset="2"/>
              <a:buNone/>
            </a:pPr>
            <a:r>
              <a:rPr lang="ru-RU" b="1" dirty="0" smtClean="0">
                <a:cs typeface="Times New Roman" pitchFamily="18" charset="0"/>
              </a:rPr>
              <a:t> </a:t>
            </a:r>
            <a:r>
              <a:rPr lang="en-US" b="1" dirty="0" err="1" smtClean="0">
                <a:cs typeface="Times New Roman" pitchFamily="18" charset="0"/>
              </a:rPr>
              <a:t>Denelerdiń</a:t>
            </a:r>
            <a:r>
              <a:rPr lang="en-US" b="1" dirty="0" smtClean="0">
                <a:cs typeface="Times New Roman" pitchFamily="18" charset="0"/>
              </a:rPr>
              <a:t> </a:t>
            </a:r>
            <a:r>
              <a:rPr lang="en-US" b="1" dirty="0" err="1" smtClean="0">
                <a:cs typeface="Times New Roman" pitchFamily="18" charset="0"/>
              </a:rPr>
              <a:t>keńisliktegi</a:t>
            </a:r>
            <a:r>
              <a:rPr lang="en-US" b="1" dirty="0" smtClean="0">
                <a:cs typeface="Times New Roman" pitchFamily="18" charset="0"/>
              </a:rPr>
              <a:t> </a:t>
            </a:r>
            <a:r>
              <a:rPr lang="en-US" b="1" dirty="0" err="1" smtClean="0">
                <a:cs typeface="Times New Roman" pitchFamily="18" charset="0"/>
              </a:rPr>
              <a:t>jaǵdayın</a:t>
            </a:r>
            <a:r>
              <a:rPr lang="en-US" b="1" dirty="0" smtClean="0">
                <a:cs typeface="Times New Roman" pitchFamily="18" charset="0"/>
              </a:rPr>
              <a:t> </a:t>
            </a:r>
            <a:r>
              <a:rPr lang="en-US" b="1" dirty="0" err="1" smtClean="0">
                <a:cs typeface="Times New Roman" pitchFamily="18" charset="0"/>
              </a:rPr>
              <a:t>anıqlawǵa</a:t>
            </a:r>
            <a:r>
              <a:rPr lang="en-US" b="1" dirty="0" smtClean="0">
                <a:cs typeface="Times New Roman" pitchFamily="18" charset="0"/>
              </a:rPr>
              <a:t> </a:t>
            </a:r>
            <a:r>
              <a:rPr lang="en-US" b="1" dirty="0" err="1" smtClean="0">
                <a:cs typeface="Times New Roman" pitchFamily="18" charset="0"/>
              </a:rPr>
              <a:t>imkan</a:t>
            </a:r>
            <a:r>
              <a:rPr lang="en-US" b="1" dirty="0" smtClean="0">
                <a:cs typeface="Times New Roman" pitchFamily="18" charset="0"/>
              </a:rPr>
              <a:t> </a:t>
            </a:r>
            <a:r>
              <a:rPr lang="en-US" b="1" dirty="0" err="1" smtClean="0">
                <a:cs typeface="Times New Roman" pitchFamily="18" charset="0"/>
              </a:rPr>
              <a:t>beretuǵın</a:t>
            </a:r>
            <a:r>
              <a:rPr lang="en-US" b="1" dirty="0" smtClean="0">
                <a:cs typeface="Times New Roman" pitchFamily="18" charset="0"/>
              </a:rPr>
              <a:t>, </a:t>
            </a:r>
            <a:r>
              <a:rPr lang="en-US" b="1" dirty="0" err="1" smtClean="0">
                <a:cs typeface="Times New Roman" pitchFamily="18" charset="0"/>
              </a:rPr>
              <a:t>qozǵalmas</a:t>
            </a:r>
            <a:r>
              <a:rPr lang="en-US" b="1" dirty="0" smtClean="0">
                <a:cs typeface="Times New Roman" pitchFamily="18" charset="0"/>
              </a:rPr>
              <a:t> dene </a:t>
            </a:r>
            <a:r>
              <a:rPr lang="en-US" b="1" dirty="0" err="1" smtClean="0">
                <a:cs typeface="Times New Roman" pitchFamily="18" charset="0"/>
              </a:rPr>
              <a:t>menen</a:t>
            </a:r>
            <a:r>
              <a:rPr lang="en-US" b="1" dirty="0" smtClean="0">
                <a:cs typeface="Times New Roman" pitchFamily="18" charset="0"/>
              </a:rPr>
              <a:t> </a:t>
            </a:r>
            <a:r>
              <a:rPr lang="en-US" b="1" dirty="0" err="1" smtClean="0">
                <a:cs typeface="Times New Roman" pitchFamily="18" charset="0"/>
              </a:rPr>
              <a:t>baylanısqan</a:t>
            </a:r>
            <a:r>
              <a:rPr lang="en-US" b="1" dirty="0" smtClean="0">
                <a:cs typeface="Times New Roman" pitchFamily="18" charset="0"/>
              </a:rPr>
              <a:t> </a:t>
            </a:r>
            <a:r>
              <a:rPr lang="en-US" b="1" dirty="0" err="1" smtClean="0">
                <a:cs typeface="Times New Roman" pitchFamily="18" charset="0"/>
              </a:rPr>
              <a:t>koordinatalar</a:t>
            </a:r>
            <a:r>
              <a:rPr lang="en-US" b="1" dirty="0" smtClean="0">
                <a:cs typeface="Times New Roman" pitchFamily="18" charset="0"/>
              </a:rPr>
              <a:t> </a:t>
            </a:r>
            <a:r>
              <a:rPr lang="en-US" b="1" dirty="0" err="1" smtClean="0">
                <a:cs typeface="Times New Roman" pitchFamily="18" charset="0"/>
              </a:rPr>
              <a:t>sisteması</a:t>
            </a:r>
            <a:r>
              <a:rPr lang="en-US" b="1" dirty="0" smtClean="0">
                <a:cs typeface="Times New Roman" pitchFamily="18" charset="0"/>
              </a:rPr>
              <a:t> </a:t>
            </a:r>
            <a:r>
              <a:rPr lang="en-US" b="1" dirty="0" err="1" smtClean="0">
                <a:cs typeface="Times New Roman" pitchFamily="18" charset="0"/>
              </a:rPr>
              <a:t>keńislikli</a:t>
            </a:r>
            <a:r>
              <a:rPr lang="en-US" b="1" dirty="0" smtClean="0">
                <a:cs typeface="Times New Roman" pitchFamily="18" charset="0"/>
              </a:rPr>
              <a:t> </a:t>
            </a:r>
            <a:r>
              <a:rPr lang="en-US" b="1" dirty="0" err="1" smtClean="0">
                <a:cs typeface="Times New Roman" pitchFamily="18" charset="0"/>
              </a:rPr>
              <a:t>sanaq</a:t>
            </a:r>
            <a:r>
              <a:rPr lang="en-US" b="1" dirty="0" smtClean="0">
                <a:cs typeface="Times New Roman" pitchFamily="18" charset="0"/>
              </a:rPr>
              <a:t> </a:t>
            </a:r>
            <a:r>
              <a:rPr lang="en-US" b="1" dirty="0" err="1" smtClean="0">
                <a:cs typeface="Times New Roman" pitchFamily="18" charset="0"/>
              </a:rPr>
              <a:t>sisteması</a:t>
            </a:r>
            <a:r>
              <a:rPr lang="en-US" b="1" dirty="0" smtClean="0">
                <a:cs typeface="Times New Roman" pitchFamily="18" charset="0"/>
              </a:rPr>
              <a:t> </a:t>
            </a:r>
            <a:r>
              <a:rPr lang="en-US" b="1" dirty="0" err="1" smtClean="0">
                <a:cs typeface="Times New Roman" pitchFamily="18" charset="0"/>
              </a:rPr>
              <a:t>dep</a:t>
            </a:r>
            <a:r>
              <a:rPr lang="en-US" b="1" dirty="0" smtClean="0">
                <a:cs typeface="Times New Roman" pitchFamily="18" charset="0"/>
              </a:rPr>
              <a:t> </a:t>
            </a:r>
            <a:r>
              <a:rPr lang="en-US" b="1" dirty="0" err="1" smtClean="0">
                <a:cs typeface="Times New Roman" pitchFamily="18" charset="0"/>
              </a:rPr>
              <a:t>ataladı</a:t>
            </a:r>
            <a:r>
              <a:rPr lang="en-US" b="1" dirty="0" smtClean="0">
                <a:cs typeface="Times New Roman" pitchFamily="18" charset="0"/>
              </a:rPr>
              <a:t>.</a:t>
            </a:r>
            <a:endParaRPr lang="ru-RU" b="1" dirty="0" smtClean="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743200" y="457200"/>
            <a:ext cx="6019800" cy="1447800"/>
          </a:xfrm>
        </p:spPr>
        <p:style>
          <a:lnRef idx="0">
            <a:schemeClr val="accent1"/>
          </a:lnRef>
          <a:fillRef idx="3">
            <a:schemeClr val="accent1"/>
          </a:fillRef>
          <a:effectRef idx="3">
            <a:schemeClr val="accent1"/>
          </a:effectRef>
          <a:fontRef idx="minor">
            <a:schemeClr val="lt1"/>
          </a:fontRef>
        </p:style>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ru-RU" sz="5400" b="1" cap="all" dirty="0" smtClean="0">
                <a:ln w="0"/>
                <a:solidFill>
                  <a:schemeClr val="tx1"/>
                </a:solidFill>
                <a:effectLst>
                  <a:reflection blurRad="12700" stA="50000" endPos="50000" dist="5000" dir="5400000" sy="-100000" rotWithShape="0"/>
                </a:effectLst>
                <a:latin typeface="Times New Roman" pitchFamily="18" charset="0"/>
                <a:cs typeface="Times New Roman" pitchFamily="18" charset="0"/>
              </a:rPr>
              <a:t>МЕХА</a:t>
            </a:r>
            <a:r>
              <a:rPr lang="en-US" sz="5400" b="1" cap="all" dirty="0" smtClean="0">
                <a:ln w="0"/>
                <a:solidFill>
                  <a:schemeClr val="tx1"/>
                </a:solidFill>
                <a:effectLst>
                  <a:reflection blurRad="12700" stA="50000" endPos="50000" dist="5000" dir="5400000" sy="-100000" rotWithShape="0"/>
                </a:effectLst>
                <a:latin typeface="Times New Roman" pitchFamily="18" charset="0"/>
                <a:cs typeface="Times New Roman" pitchFamily="18" charset="0"/>
              </a:rPr>
              <a:t>NIKA</a:t>
            </a:r>
            <a:r>
              <a:rPr lang="en-US" sz="5400" b="1" cap="all" dirty="0" smtClean="0">
                <a:ln w="0"/>
                <a:solidFill>
                  <a:schemeClr val="tx1"/>
                </a:solidFill>
                <a:effectLst>
                  <a:reflection blurRad="12700" stA="50000" endPos="50000" dist="5000" dir="5400000" sy="-100000" rotWithShape="0"/>
                </a:effectLst>
              </a:rPr>
              <a:t>  </a:t>
            </a:r>
            <a:endParaRPr lang="ru-RU" sz="5400" b="1" cap="all" dirty="0">
              <a:ln w="0"/>
              <a:solidFill>
                <a:schemeClr val="tx1"/>
              </a:solidFill>
              <a:effectLst>
                <a:reflection blurRad="12700" stA="50000" endPos="50000" dist="5000" dir="5400000" sy="-100000" rotWithShape="0"/>
              </a:effectLst>
            </a:endParaRPr>
          </a:p>
        </p:txBody>
      </p:sp>
      <p:sp>
        <p:nvSpPr>
          <p:cNvPr id="3" name="Подзаголовок 2"/>
          <p:cNvSpPr>
            <a:spLocks noGrp="1"/>
          </p:cNvSpPr>
          <p:nvPr>
            <p:ph type="subTitle" idx="1"/>
          </p:nvPr>
        </p:nvSpPr>
        <p:spPr>
          <a:xfrm>
            <a:off x="2590800" y="5143512"/>
            <a:ext cx="6400800" cy="1181088"/>
          </a:xfrm>
        </p:spPr>
        <p:txBody>
          <a:bodyPr>
            <a:noAutofit/>
          </a:bodyPr>
          <a:lstStyle/>
          <a:p>
            <a:r>
              <a:rPr lang="en-US" sz="2800" b="1" dirty="0" err="1" smtClean="0">
                <a:ln w="1905"/>
                <a:solidFill>
                  <a:schemeClr val="tx1"/>
                </a:solidFill>
                <a:effectLst>
                  <a:innerShdw blurRad="69850" dist="43180" dir="5400000">
                    <a:srgbClr val="000000">
                      <a:alpha val="65000"/>
                    </a:srgbClr>
                  </a:innerShdw>
                </a:effectLst>
              </a:rPr>
              <a:t>Qaraqalpaq</a:t>
            </a:r>
            <a:r>
              <a:rPr lang="en-US" sz="2800" b="1" dirty="0" smtClean="0">
                <a:ln w="1905"/>
                <a:solidFill>
                  <a:schemeClr val="tx1"/>
                </a:solidFill>
                <a:effectLst>
                  <a:innerShdw blurRad="69850" dist="43180" dir="5400000">
                    <a:srgbClr val="000000">
                      <a:alpha val="65000"/>
                    </a:srgbClr>
                  </a:innerShdw>
                </a:effectLst>
              </a:rPr>
              <a:t> </a:t>
            </a:r>
            <a:r>
              <a:rPr lang="en-US" sz="2800" b="1" dirty="0" err="1" smtClean="0">
                <a:ln w="1905"/>
                <a:solidFill>
                  <a:schemeClr val="tx1"/>
                </a:solidFill>
                <a:effectLst>
                  <a:innerShdw blurRad="69850" dist="43180" dir="5400000">
                    <a:srgbClr val="000000">
                      <a:alpha val="65000"/>
                    </a:srgbClr>
                  </a:innerShdw>
                </a:effectLst>
              </a:rPr>
              <a:t>tiline</a:t>
            </a:r>
            <a:r>
              <a:rPr lang="en-US" sz="2800" b="1" dirty="0" smtClean="0">
                <a:ln w="1905"/>
                <a:solidFill>
                  <a:schemeClr val="tx1"/>
                </a:solidFill>
                <a:effectLst>
                  <a:innerShdw blurRad="69850" dist="43180" dir="5400000">
                    <a:srgbClr val="000000">
                      <a:alpha val="65000"/>
                    </a:srgbClr>
                  </a:innerShdw>
                </a:effectLst>
              </a:rPr>
              <a:t> </a:t>
            </a:r>
            <a:r>
              <a:rPr lang="en-US" sz="2800" b="1" dirty="0" err="1" smtClean="0">
                <a:ln w="1905"/>
                <a:solidFill>
                  <a:schemeClr val="tx1"/>
                </a:solidFill>
                <a:effectLst>
                  <a:innerShdw blurRad="69850" dist="43180" dir="5400000">
                    <a:srgbClr val="000000">
                      <a:alpha val="65000"/>
                    </a:srgbClr>
                  </a:innerShdw>
                </a:effectLst>
              </a:rPr>
              <a:t>awdarmala</a:t>
            </a:r>
            <a:r>
              <a:rPr lang="en-US" sz="2800" b="1" dirty="0" err="1" smtClean="0">
                <a:solidFill>
                  <a:schemeClr val="tx1"/>
                </a:solidFill>
              </a:rPr>
              <a:t>ǵan</a:t>
            </a:r>
            <a:endParaRPr lang="en-US" sz="2800" b="1" dirty="0" smtClean="0">
              <a:solidFill>
                <a:schemeClr val="tx1"/>
              </a:solidFill>
            </a:endParaRPr>
          </a:p>
          <a:p>
            <a:r>
              <a:rPr lang="en-US" sz="2800" b="1" dirty="0" smtClean="0">
                <a:ln w="1905"/>
                <a:solidFill>
                  <a:schemeClr val="tx1"/>
                </a:solidFill>
                <a:effectLst>
                  <a:innerShdw blurRad="69850" dist="43180" dir="5400000">
                    <a:srgbClr val="000000">
                      <a:alpha val="65000"/>
                    </a:srgbClr>
                  </a:innerShdw>
                </a:effectLst>
              </a:rPr>
              <a:t>S.G. </a:t>
            </a:r>
            <a:r>
              <a:rPr lang="en-US" sz="2800" b="1" dirty="0" err="1" smtClean="0">
                <a:ln w="1905"/>
                <a:solidFill>
                  <a:schemeClr val="tx1"/>
                </a:solidFill>
                <a:effectLst>
                  <a:innerShdw blurRad="69850" dist="43180" dir="5400000">
                    <a:srgbClr val="000000">
                      <a:alpha val="65000"/>
                    </a:srgbClr>
                  </a:innerShdw>
                </a:effectLst>
              </a:rPr>
              <a:t>Kaypnazarov</a:t>
            </a:r>
            <a:r>
              <a:rPr lang="en-US" sz="2800" b="1" dirty="0" smtClean="0">
                <a:ln w="1905"/>
                <a:solidFill>
                  <a:schemeClr val="tx1"/>
                </a:solidFill>
                <a:effectLst>
                  <a:innerShdw blurRad="69850" dist="43180" dir="5400000">
                    <a:srgbClr val="000000">
                      <a:alpha val="65000"/>
                    </a:srgbClr>
                  </a:innerShdw>
                </a:effectLst>
              </a:rPr>
              <a:t> </a:t>
            </a:r>
            <a:r>
              <a:rPr lang="ru-RU" sz="2800" b="1" dirty="0" smtClean="0">
                <a:ln w="1905"/>
                <a:solidFill>
                  <a:schemeClr val="tx1"/>
                </a:solidFill>
                <a:effectLst>
                  <a:innerShdw blurRad="69850" dist="43180" dir="5400000">
                    <a:srgbClr val="000000">
                      <a:alpha val="65000"/>
                    </a:srgbClr>
                  </a:innerShdw>
                </a:effectLst>
              </a:rPr>
              <a:t> </a:t>
            </a:r>
          </a:p>
        </p:txBody>
      </p:sp>
      <p:pic>
        <p:nvPicPr>
          <p:cNvPr id="239621" name="Picture 5"/>
          <p:cNvPicPr>
            <a:picLocks noChangeAspect="1" noChangeArrowheads="1"/>
          </p:cNvPicPr>
          <p:nvPr/>
        </p:nvPicPr>
        <p:blipFill>
          <a:blip r:embed="rId3" cstate="print"/>
          <a:srcRect/>
          <a:stretch>
            <a:fillRect/>
          </a:stretch>
        </p:blipFill>
        <p:spPr bwMode="auto">
          <a:xfrm>
            <a:off x="304801" y="304801"/>
            <a:ext cx="1905000" cy="1905000"/>
          </a:xfrm>
          <a:prstGeom prst="rect">
            <a:avLst/>
          </a:prstGeom>
          <a:ln w="19050">
            <a:solidFill>
              <a:schemeClr val="accent1">
                <a:lumMod val="50000"/>
              </a:schemeClr>
            </a:solidFill>
          </a:ln>
          <a:effectLst>
            <a:outerShdw blurRad="292100" dist="139700" dir="2700000" algn="tl" rotWithShape="0">
              <a:srgbClr val="333333">
                <a:alpha val="65000"/>
              </a:srgbClr>
            </a:outerShdw>
          </a:effectLst>
        </p:spPr>
      </p:pic>
      <p:sp>
        <p:nvSpPr>
          <p:cNvPr id="12" name="Подзаголовок 2"/>
          <p:cNvSpPr txBox="1">
            <a:spLocks/>
          </p:cNvSpPr>
          <p:nvPr/>
        </p:nvSpPr>
        <p:spPr>
          <a:xfrm>
            <a:off x="3886200" y="3352800"/>
            <a:ext cx="3733800" cy="838200"/>
          </a:xfrm>
          <a:prstGeom prst="rect">
            <a:avLst/>
          </a:prstGeom>
          <a:ln w="28575">
            <a:solidFill>
              <a:schemeClr val="accent1">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lgn="ctr">
              <a:spcBef>
                <a:spcPct val="20000"/>
              </a:spcBef>
              <a:defRPr/>
            </a:pPr>
            <a:r>
              <a:rPr kumimoji="0" lang="ru-RU" sz="4000" b="1" i="0" u="none" strike="noStrike" kern="1200" cap="none" spc="0" normalizeH="0" baseline="0" noProof="0" dirty="0" smtClean="0">
                <a:ln w="11430"/>
                <a:solidFill>
                  <a:schemeClr val="tx1"/>
                </a:solidFill>
                <a:effectLst>
                  <a:outerShdw blurRad="50800" dist="39000" dir="5460000" algn="tl">
                    <a:srgbClr val="000000">
                      <a:alpha val="38000"/>
                    </a:srgbClr>
                  </a:outerShdw>
                </a:effectLst>
                <a:uLnTx/>
                <a:uFillTx/>
                <a:latin typeface="+mn-lt"/>
                <a:ea typeface="+mn-ea"/>
                <a:cs typeface="+mn-cs"/>
              </a:rPr>
              <a:t> </a:t>
            </a:r>
            <a:r>
              <a:rPr kumimoji="0" lang="en-US" sz="4000" b="1" i="0" u="none" strike="noStrike" kern="1200" cap="none" spc="0" normalizeH="0" baseline="0" noProof="0" dirty="0" smtClean="0">
                <a:ln w="11430"/>
                <a:solidFill>
                  <a:schemeClr val="tx1"/>
                </a:solidFill>
                <a:effectLst>
                  <a:outerShdw blurRad="50800" dist="39000" dir="5460000" algn="tl">
                    <a:srgbClr val="000000">
                      <a:alpha val="38000"/>
                    </a:srgbClr>
                  </a:outerShdw>
                </a:effectLst>
                <a:uLnTx/>
                <a:uFillTx/>
                <a:latin typeface="+mn-lt"/>
                <a:ea typeface="+mn-ea"/>
                <a:cs typeface="+mn-cs"/>
              </a:rPr>
              <a:t>1</a:t>
            </a:r>
            <a:r>
              <a:rPr kumimoji="0" lang="ru-RU" sz="4000" b="1" i="0" u="none" strike="noStrike" kern="1200" cap="none" spc="0" normalizeH="0" baseline="0" noProof="0" dirty="0" smtClean="0">
                <a:ln w="11430"/>
                <a:solidFill>
                  <a:schemeClr val="tx1"/>
                </a:solidFill>
                <a:effectLst>
                  <a:outerShdw blurRad="50800" dist="39000" dir="5460000" algn="tl">
                    <a:srgbClr val="000000">
                      <a:alpha val="38000"/>
                    </a:srgbClr>
                  </a:outerShdw>
                </a:effectLst>
                <a:uLnTx/>
                <a:uFillTx/>
                <a:latin typeface="+mn-lt"/>
                <a:ea typeface="+mn-ea"/>
                <a:cs typeface="+mn-cs"/>
              </a:rPr>
              <a:t> – </a:t>
            </a:r>
            <a:r>
              <a:rPr lang="en-US" sz="4000" b="1" dirty="0" err="1" smtClean="0">
                <a:ln w="11430"/>
                <a:solidFill>
                  <a:schemeClr val="tx1"/>
                </a:solidFill>
                <a:effectLst>
                  <a:outerShdw blurRad="50800" dist="39000" dir="5460000" algn="tl">
                    <a:srgbClr val="000000">
                      <a:alpha val="38000"/>
                    </a:srgbClr>
                  </a:outerShdw>
                </a:effectLst>
              </a:rPr>
              <a:t>lekciya</a:t>
            </a:r>
            <a:r>
              <a:rPr kumimoji="0" lang="en-US" sz="4000" b="1" i="0" u="none" strike="noStrike" kern="1200" cap="none" spc="0" normalizeH="0" baseline="0" noProof="0" dirty="0" smtClean="0">
                <a:ln w="11430"/>
                <a:solidFill>
                  <a:schemeClr val="tx1"/>
                </a:solidFill>
                <a:effectLst>
                  <a:outerShdw blurRad="50800" dist="39000" dir="5460000" algn="tl">
                    <a:srgbClr val="000000">
                      <a:alpha val="38000"/>
                    </a:srgbClr>
                  </a:outerShdw>
                </a:effectLst>
                <a:uLnTx/>
                <a:uFillTx/>
                <a:latin typeface="+mn-lt"/>
                <a:ea typeface="+mn-ea"/>
                <a:cs typeface="+mn-cs"/>
              </a:rPr>
              <a:t> </a:t>
            </a:r>
            <a:endParaRPr kumimoji="0" lang="ru-RU" sz="4000" b="1" i="0" u="none" strike="noStrike" kern="1200" cap="none" spc="0" normalizeH="0" baseline="0" noProof="0" dirty="0" smtClean="0">
              <a:ln w="11430"/>
              <a:solidFill>
                <a:schemeClr val="tx1"/>
              </a:solidFill>
              <a:effectLst>
                <a:outerShdw blurRad="50800" dist="39000" dir="5460000" algn="tl">
                  <a:srgbClr val="000000">
                    <a:alpha val="38000"/>
                  </a:srgbClr>
                </a:outerShdw>
              </a:effectLst>
              <a:uLnTx/>
              <a:uFillTx/>
              <a:latin typeface="+mn-lt"/>
              <a:ea typeface="+mn-ea"/>
              <a:cs typeface="+mn-cs"/>
            </a:endParaRPr>
          </a:p>
        </p:txBody>
      </p:sp>
      <p:sp>
        <p:nvSpPr>
          <p:cNvPr id="13" name="Прямоугольник 12"/>
          <p:cNvSpPr/>
          <p:nvPr/>
        </p:nvSpPr>
        <p:spPr>
          <a:xfrm>
            <a:off x="304800" y="2285992"/>
            <a:ext cx="1905000" cy="1214446"/>
          </a:xfrm>
          <a:prstGeom prst="rect">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uz-Cyrl-UZ" b="1" dirty="0" smtClean="0"/>
              <a:t>TÁBIYIY HÁM </a:t>
            </a:r>
            <a:r>
              <a:rPr lang="en-US" b="1" dirty="0" smtClean="0"/>
              <a:t>GUMANITAR </a:t>
            </a:r>
            <a:r>
              <a:rPr lang="uz-Cyrl-UZ" b="1" dirty="0" smtClean="0"/>
              <a:t>PÁNLER</a:t>
            </a:r>
            <a:endParaRPr lang="en-US" b="1" dirty="0" smtClean="0"/>
          </a:p>
          <a:p>
            <a:pPr algn="ctr"/>
            <a:r>
              <a:rPr lang="en-US" b="1" dirty="0" smtClean="0"/>
              <a:t>KAFEDRASÍ </a:t>
            </a:r>
            <a:endParaRPr lang="ru-RU" b="1" dirty="0"/>
          </a:p>
        </p:txBody>
      </p:sp>
      <p:cxnSp>
        <p:nvCxnSpPr>
          <p:cNvPr id="16" name="Прямая соединительная линия 15"/>
          <p:cNvCxnSpPr/>
          <p:nvPr/>
        </p:nvCxnSpPr>
        <p:spPr>
          <a:xfrm rot="5400000">
            <a:off x="-761206" y="3429000"/>
            <a:ext cx="6400006" cy="794"/>
          </a:xfrm>
          <a:prstGeom prst="line">
            <a:avLst/>
          </a:prstGeom>
          <a:ln w="76200">
            <a:solidFill>
              <a:schemeClr val="accent1">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Подзаголовок 2"/>
          <p:cNvSpPr txBox="1">
            <a:spLocks/>
          </p:cNvSpPr>
          <p:nvPr/>
        </p:nvSpPr>
        <p:spPr>
          <a:xfrm>
            <a:off x="714348" y="5857892"/>
            <a:ext cx="1066800" cy="53340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ru-RU" sz="2800" b="1" i="0" u="none" strike="noStrike" kern="1200" cap="none" spc="0" normalizeH="0" baseline="0" noProof="0" dirty="0" smtClean="0">
                <a:ln w="1905"/>
                <a:effectLst>
                  <a:innerShdw blurRad="69850" dist="43180" dir="5400000">
                    <a:srgbClr val="000000">
                      <a:alpha val="65000"/>
                    </a:srgbClr>
                  </a:innerShdw>
                </a:effectLst>
                <a:uLnTx/>
                <a:uFillTx/>
                <a:latin typeface="+mn-lt"/>
                <a:ea typeface="+mn-ea"/>
                <a:cs typeface="+mn-cs"/>
              </a:rPr>
              <a:t>20</a:t>
            </a:r>
            <a:r>
              <a:rPr kumimoji="0" lang="en-US" sz="2800" b="1" i="0" u="none" strike="noStrike" kern="1200" cap="none" spc="0" normalizeH="0" baseline="0" noProof="0" dirty="0" smtClean="0">
                <a:ln w="1905"/>
                <a:effectLst>
                  <a:innerShdw blurRad="69850" dist="43180" dir="5400000">
                    <a:srgbClr val="000000">
                      <a:alpha val="65000"/>
                    </a:srgbClr>
                  </a:innerShdw>
                </a:effectLst>
                <a:uLnTx/>
                <a:uFillTx/>
                <a:latin typeface="+mn-lt"/>
                <a:ea typeface="+mn-ea"/>
                <a:cs typeface="+mn-cs"/>
              </a:rPr>
              <a:t>20</a:t>
            </a:r>
            <a:endParaRPr kumimoji="0" lang="ru-RU" sz="2800" b="1" i="0" u="none" strike="noStrike" kern="1200" cap="none" spc="0" normalizeH="0" baseline="0" noProof="0" dirty="0">
              <a:ln w="1905"/>
              <a:effectLst>
                <a:innerShdw blurRad="69850" dist="43180" dir="5400000">
                  <a:srgbClr val="000000">
                    <a:alpha val="65000"/>
                  </a:srgbClr>
                </a:innerShdw>
              </a:effectLst>
              <a:uLnTx/>
              <a:uFillTx/>
              <a:latin typeface="+mn-lt"/>
              <a:ea typeface="+mn-ea"/>
              <a:cs typeface="+mn-cs"/>
            </a:endParaRPr>
          </a:p>
        </p:txBody>
      </p:sp>
      <p:pic>
        <p:nvPicPr>
          <p:cNvPr id="239627" name="Picture 11" descr="D:\АНИМАЦИИ\My Pictures\17072009.jpg"/>
          <p:cNvPicPr>
            <a:picLocks noChangeAspect="1" noChangeArrowheads="1"/>
          </p:cNvPicPr>
          <p:nvPr/>
        </p:nvPicPr>
        <p:blipFill>
          <a:blip r:embed="rId4"/>
          <a:srcRect/>
          <a:stretch>
            <a:fillRect/>
          </a:stretch>
        </p:blipFill>
        <p:spPr bwMode="auto">
          <a:xfrm>
            <a:off x="285720" y="3571876"/>
            <a:ext cx="1904999" cy="1341743"/>
          </a:xfrm>
          <a:prstGeom prst="rect">
            <a:avLst/>
          </a:prstGeom>
          <a:ln w="19050">
            <a:solidFill>
              <a:schemeClr val="accent1">
                <a:lumMod val="50000"/>
              </a:schemeClr>
            </a:solidFill>
          </a:ln>
          <a:effectLst>
            <a:outerShdw blurRad="292100" dist="139700" dir="2700000" algn="tl" rotWithShape="0">
              <a:srgbClr val="333333">
                <a:alpha val="65000"/>
              </a:srgbClr>
            </a:outerShdw>
          </a:effectLst>
        </p:spPr>
      </p:pic>
      <p:sp>
        <p:nvSpPr>
          <p:cNvPr id="10" name="Прямоугольник 9"/>
          <p:cNvSpPr/>
          <p:nvPr/>
        </p:nvSpPr>
        <p:spPr>
          <a:xfrm>
            <a:off x="285720" y="5000636"/>
            <a:ext cx="1905000" cy="609600"/>
          </a:xfrm>
          <a:prstGeom prst="rect">
            <a:avLst/>
          </a:prstGeom>
          <a:ln>
            <a:solidFill>
              <a:schemeClr val="accent1">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err="1">
                <a:ln w="11430"/>
                <a:solidFill>
                  <a:schemeClr val="tx1"/>
                </a:solidFill>
                <a:effectLst>
                  <a:outerShdw blurRad="50800" dist="39000" dir="5460000" algn="tl">
                    <a:srgbClr val="000000">
                      <a:alpha val="38000"/>
                    </a:srgbClr>
                  </a:outerShdw>
                </a:effectLst>
              </a:rPr>
              <a:t>Fizika</a:t>
            </a:r>
            <a:r>
              <a:rPr lang="en-US" sz="2800" b="1" dirty="0">
                <a:ln w="11430"/>
                <a:solidFill>
                  <a:schemeClr val="tx1"/>
                </a:solidFill>
                <a:effectLst>
                  <a:outerShdw blurRad="50800" dist="39000" dir="5460000" algn="tl">
                    <a:srgbClr val="000000">
                      <a:alpha val="38000"/>
                    </a:srgbClr>
                  </a:outerShdw>
                </a:effectLst>
              </a:rPr>
              <a:t> </a:t>
            </a:r>
            <a:r>
              <a:rPr lang="en-US" sz="2800" b="1" dirty="0" smtClean="0">
                <a:ln w="11430"/>
                <a:solidFill>
                  <a:schemeClr val="tx1"/>
                </a:solidFill>
                <a:effectLst>
                  <a:outerShdw blurRad="50800" dist="39000" dir="5460000" algn="tl">
                    <a:srgbClr val="000000">
                      <a:alpha val="38000"/>
                    </a:srgbClr>
                  </a:outerShdw>
                </a:effectLst>
              </a:rPr>
              <a:t>I</a:t>
            </a:r>
            <a:endParaRPr lang="ru-RU"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81000"/>
            <a:ext cx="8229600" cy="715962"/>
          </a:xfrm>
        </p:spPr>
        <p:style>
          <a:lnRef idx="0">
            <a:schemeClr val="accent1"/>
          </a:lnRef>
          <a:fillRef idx="3">
            <a:schemeClr val="accent1"/>
          </a:fillRef>
          <a:effectRef idx="3">
            <a:schemeClr val="accent1"/>
          </a:effectRef>
          <a:fontRef idx="minor">
            <a:schemeClr val="lt1"/>
          </a:fontRef>
        </p:style>
        <p:txBody>
          <a:bodyPr>
            <a:normAutofit fontScale="90000"/>
          </a:bodyPr>
          <a:lstStyle/>
          <a:p>
            <a:r>
              <a:rPr lang="en-US" b="1" dirty="0" err="1" smtClean="0">
                <a:solidFill>
                  <a:schemeClr val="tx1"/>
                </a:solidFill>
              </a:rPr>
              <a:t>Dekart</a:t>
            </a:r>
            <a:r>
              <a:rPr lang="en-US" b="1" dirty="0" smtClean="0">
                <a:solidFill>
                  <a:schemeClr val="tx1"/>
                </a:solidFill>
              </a:rPr>
              <a:t> </a:t>
            </a:r>
            <a:r>
              <a:rPr lang="en-US" b="1" dirty="0" err="1" smtClean="0">
                <a:solidFill>
                  <a:schemeClr val="tx1"/>
                </a:solidFill>
              </a:rPr>
              <a:t>koordinata</a:t>
            </a:r>
            <a:r>
              <a:rPr lang="en-US" b="1" dirty="0" smtClean="0">
                <a:solidFill>
                  <a:schemeClr val="tx1"/>
                </a:solidFill>
              </a:rPr>
              <a:t> </a:t>
            </a:r>
            <a:r>
              <a:rPr lang="en-US" b="1" dirty="0" err="1" smtClean="0">
                <a:solidFill>
                  <a:schemeClr val="tx1"/>
                </a:solidFill>
              </a:rPr>
              <a:t>sisteması</a:t>
            </a:r>
            <a:r>
              <a:rPr lang="ru-RU" dirty="0" smtClean="0">
                <a:solidFill>
                  <a:schemeClr val="tx1"/>
                </a:solidFill>
              </a:rPr>
              <a:t> </a:t>
            </a:r>
            <a:endParaRPr lang="ru-RU" dirty="0">
              <a:solidFill>
                <a:schemeClr val="tx1"/>
              </a:solidFill>
            </a:endParaRPr>
          </a:p>
        </p:txBody>
      </p:sp>
      <p:grpSp>
        <p:nvGrpSpPr>
          <p:cNvPr id="22" name="Группа 21"/>
          <p:cNvGrpSpPr/>
          <p:nvPr/>
        </p:nvGrpSpPr>
        <p:grpSpPr>
          <a:xfrm>
            <a:off x="152400" y="1219200"/>
            <a:ext cx="4495800" cy="3657600"/>
            <a:chOff x="228600" y="1143000"/>
            <a:chExt cx="5751550" cy="4357718"/>
          </a:xfrm>
        </p:grpSpPr>
        <p:cxnSp>
          <p:nvCxnSpPr>
            <p:cNvPr id="3" name="Прямая со стрелкой 2"/>
            <p:cNvCxnSpPr/>
            <p:nvPr/>
          </p:nvCxnSpPr>
          <p:spPr>
            <a:xfrm rot="5400000" flipH="1" flipV="1">
              <a:off x="693741" y="2678123"/>
              <a:ext cx="2928958" cy="1588"/>
            </a:xfrm>
            <a:prstGeom prst="straightConnector1">
              <a:avLst/>
            </a:prstGeom>
            <a:ln w="381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Прямая со стрелкой 3"/>
            <p:cNvCxnSpPr/>
            <p:nvPr/>
          </p:nvCxnSpPr>
          <p:spPr>
            <a:xfrm rot="10800000" flipV="1">
              <a:off x="657228" y="4143396"/>
              <a:ext cx="1500198" cy="1214446"/>
            </a:xfrm>
            <a:prstGeom prst="straightConnector1">
              <a:avLst/>
            </a:prstGeom>
            <a:ln w="381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a:off x="2157426" y="4141808"/>
              <a:ext cx="3500462" cy="1588"/>
            </a:xfrm>
            <a:prstGeom prst="straightConnector1">
              <a:avLst/>
            </a:prstGeom>
            <a:ln w="381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p:nvPr/>
          </p:nvCxnSpPr>
          <p:spPr>
            <a:xfrm flipV="1">
              <a:off x="2157426" y="2928950"/>
              <a:ext cx="2143140" cy="1214446"/>
            </a:xfrm>
            <a:prstGeom prst="straightConnector1">
              <a:avLst/>
            </a:prstGeom>
            <a:ln w="57150">
              <a:solidFill>
                <a:srgbClr val="C00000"/>
              </a:solidFill>
              <a:headEnd type="none" w="med" len="med"/>
              <a:tailEnd type="triangl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rot="5400000">
              <a:off x="3336153" y="3964801"/>
              <a:ext cx="1928826" cy="1588"/>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rot="10800000" flipV="1">
              <a:off x="4300566" y="4143396"/>
              <a:ext cx="928694" cy="785818"/>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2157426" y="2214570"/>
              <a:ext cx="2143140" cy="714380"/>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2228864" y="4143396"/>
              <a:ext cx="2071702" cy="785818"/>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1157294" y="4929214"/>
              <a:ext cx="3143272" cy="1588"/>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2" name="Объект 11"/>
            <p:cNvGraphicFramePr>
              <a:graphicFrameLocks noChangeAspect="1"/>
            </p:cNvGraphicFramePr>
            <p:nvPr/>
          </p:nvGraphicFramePr>
          <p:xfrm>
            <a:off x="2871806" y="3143264"/>
            <a:ext cx="357190" cy="464347"/>
          </p:xfrm>
          <a:graphic>
            <a:graphicData uri="http://schemas.openxmlformats.org/presentationml/2006/ole">
              <mc:AlternateContent xmlns:mc="http://schemas.openxmlformats.org/markup-compatibility/2006">
                <mc:Choice xmlns:v="urn:schemas-microsoft-com:vml" Requires="v">
                  <p:oleObj spid="_x0000_s116614" name="Equation" r:id="rId4" imgW="126780" imgH="164814" progId="">
                    <p:embed/>
                  </p:oleObj>
                </mc:Choice>
                <mc:Fallback>
                  <p:oleObj name="Equation" r:id="rId4" imgW="126780" imgH="164814" progId="">
                    <p:embed/>
                    <p:pic>
                      <p:nvPicPr>
                        <p:cNvPr id="0" name="Picture 8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1806" y="3143264"/>
                          <a:ext cx="357190" cy="464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6"/>
            <p:cNvGraphicFramePr>
              <a:graphicFrameLocks noChangeAspect="1"/>
            </p:cNvGraphicFramePr>
            <p:nvPr/>
          </p:nvGraphicFramePr>
          <p:xfrm>
            <a:off x="1728798" y="2000256"/>
            <a:ext cx="357188" cy="355600"/>
          </p:xfrm>
          <a:graphic>
            <a:graphicData uri="http://schemas.openxmlformats.org/presentationml/2006/ole">
              <mc:AlternateContent xmlns:mc="http://schemas.openxmlformats.org/markup-compatibility/2006">
                <mc:Choice xmlns:v="urn:schemas-microsoft-com:vml" Requires="v">
                  <p:oleObj spid="_x0000_s116615" name="Equation" r:id="rId6" imgW="126725" imgH="126725" progId="">
                    <p:embed/>
                  </p:oleObj>
                </mc:Choice>
                <mc:Fallback>
                  <p:oleObj name="Equation" r:id="rId6" imgW="126725" imgH="126725" progId="">
                    <p:embed/>
                    <p:pic>
                      <p:nvPicPr>
                        <p:cNvPr id="0" name="Picture 8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8798" y="2000256"/>
                          <a:ext cx="357188"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7"/>
            <p:cNvGraphicFramePr>
              <a:graphicFrameLocks noChangeAspect="1"/>
            </p:cNvGraphicFramePr>
            <p:nvPr/>
          </p:nvGraphicFramePr>
          <p:xfrm>
            <a:off x="800104" y="4643462"/>
            <a:ext cx="357188" cy="390525"/>
          </p:xfrm>
          <a:graphic>
            <a:graphicData uri="http://schemas.openxmlformats.org/presentationml/2006/ole">
              <mc:AlternateContent xmlns:mc="http://schemas.openxmlformats.org/markup-compatibility/2006">
                <mc:Choice xmlns:v="urn:schemas-microsoft-com:vml" Requires="v">
                  <p:oleObj spid="_x0000_s116616" name="Equation" r:id="rId8" imgW="126835" imgH="139518" progId="">
                    <p:embed/>
                  </p:oleObj>
                </mc:Choice>
                <mc:Fallback>
                  <p:oleObj name="Equation" r:id="rId8" imgW="126835" imgH="139518" progId="">
                    <p:embed/>
                    <p:pic>
                      <p:nvPicPr>
                        <p:cNvPr id="0" name="Picture 87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104" y="4643462"/>
                          <a:ext cx="357188"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8"/>
            <p:cNvGraphicFramePr>
              <a:graphicFrameLocks noChangeAspect="1"/>
            </p:cNvGraphicFramePr>
            <p:nvPr/>
          </p:nvGraphicFramePr>
          <p:xfrm>
            <a:off x="5014946" y="3679846"/>
            <a:ext cx="393700" cy="463550"/>
          </p:xfrm>
          <a:graphic>
            <a:graphicData uri="http://schemas.openxmlformats.org/presentationml/2006/ole">
              <mc:AlternateContent xmlns:mc="http://schemas.openxmlformats.org/markup-compatibility/2006">
                <mc:Choice xmlns:v="urn:schemas-microsoft-com:vml" Requires="v">
                  <p:oleObj spid="_x0000_s116617" name="Equation" r:id="rId10" imgW="139579" imgH="164957" progId="">
                    <p:embed/>
                  </p:oleObj>
                </mc:Choice>
                <mc:Fallback>
                  <p:oleObj name="Equation" r:id="rId10" imgW="139579" imgH="164957" progId="">
                    <p:embed/>
                    <p:pic>
                      <p:nvPicPr>
                        <p:cNvPr id="0" name="Picture 87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4946" y="3679846"/>
                          <a:ext cx="393700"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Овал 15"/>
            <p:cNvSpPr/>
            <p:nvPr/>
          </p:nvSpPr>
          <p:spPr>
            <a:xfrm>
              <a:off x="4229128" y="2857512"/>
              <a:ext cx="142876" cy="142876"/>
            </a:xfrm>
            <a:prstGeom prst="ellipse">
              <a:avLst/>
            </a:prstGeom>
            <a:solidFill>
              <a:schemeClr val="tx1"/>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7" name="Object 9"/>
            <p:cNvGraphicFramePr>
              <a:graphicFrameLocks noChangeAspect="1"/>
            </p:cNvGraphicFramePr>
            <p:nvPr/>
          </p:nvGraphicFramePr>
          <p:xfrm>
            <a:off x="4443442" y="2571760"/>
            <a:ext cx="571500" cy="461963"/>
          </p:xfrm>
          <a:graphic>
            <a:graphicData uri="http://schemas.openxmlformats.org/presentationml/2006/ole">
              <mc:AlternateContent xmlns:mc="http://schemas.openxmlformats.org/markup-compatibility/2006">
                <mc:Choice xmlns:v="urn:schemas-microsoft-com:vml" Requires="v">
                  <p:oleObj spid="_x0000_s116618" name="Equation" r:id="rId12" imgW="203024" imgH="164957" progId="">
                    <p:embed/>
                  </p:oleObj>
                </mc:Choice>
                <mc:Fallback>
                  <p:oleObj name="Equation" r:id="rId12" imgW="203024" imgH="164957" progId="">
                    <p:embed/>
                    <p:pic>
                      <p:nvPicPr>
                        <p:cNvPr id="0" name="Picture 8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3442" y="2571760"/>
                          <a:ext cx="571500"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0"/>
            <p:cNvGraphicFramePr>
              <a:graphicFrameLocks noChangeAspect="1"/>
            </p:cNvGraphicFramePr>
            <p:nvPr/>
          </p:nvGraphicFramePr>
          <p:xfrm>
            <a:off x="1657360" y="1143000"/>
            <a:ext cx="428625" cy="461963"/>
          </p:xfrm>
          <a:graphic>
            <a:graphicData uri="http://schemas.openxmlformats.org/presentationml/2006/ole">
              <mc:AlternateContent xmlns:mc="http://schemas.openxmlformats.org/markup-compatibility/2006">
                <mc:Choice xmlns:v="urn:schemas-microsoft-com:vml" Requires="v">
                  <p:oleObj spid="_x0000_s116619" name="Equation" r:id="rId14" imgW="152268" imgH="164957" progId="">
                    <p:embed/>
                  </p:oleObj>
                </mc:Choice>
                <mc:Fallback>
                  <p:oleObj name="Equation" r:id="rId14" imgW="152268" imgH="164957" progId="">
                    <p:embed/>
                    <p:pic>
                      <p:nvPicPr>
                        <p:cNvPr id="0" name="Picture 8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57360" y="1143000"/>
                          <a:ext cx="4286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1"/>
            <p:cNvGraphicFramePr>
              <a:graphicFrameLocks noChangeAspect="1"/>
            </p:cNvGraphicFramePr>
            <p:nvPr/>
          </p:nvGraphicFramePr>
          <p:xfrm>
            <a:off x="300038" y="4929214"/>
            <a:ext cx="500062" cy="461963"/>
          </p:xfrm>
          <a:graphic>
            <a:graphicData uri="http://schemas.openxmlformats.org/presentationml/2006/ole">
              <mc:AlternateContent xmlns:mc="http://schemas.openxmlformats.org/markup-compatibility/2006">
                <mc:Choice xmlns:v="urn:schemas-microsoft-com:vml" Requires="v">
                  <p:oleObj spid="_x0000_s116620" name="Equation" r:id="rId16" imgW="177492" imgH="164814" progId="">
                    <p:embed/>
                  </p:oleObj>
                </mc:Choice>
                <mc:Fallback>
                  <p:oleObj name="Equation" r:id="rId16" imgW="177492" imgH="164814" progId="">
                    <p:embed/>
                    <p:pic>
                      <p:nvPicPr>
                        <p:cNvPr id="0" name="Picture 87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0038" y="4929214"/>
                          <a:ext cx="50006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2"/>
            <p:cNvGraphicFramePr>
              <a:graphicFrameLocks noChangeAspect="1"/>
            </p:cNvGraphicFramePr>
            <p:nvPr/>
          </p:nvGraphicFramePr>
          <p:xfrm>
            <a:off x="5586450" y="3681433"/>
            <a:ext cx="393700" cy="461963"/>
          </p:xfrm>
          <a:graphic>
            <a:graphicData uri="http://schemas.openxmlformats.org/presentationml/2006/ole">
              <mc:AlternateContent xmlns:mc="http://schemas.openxmlformats.org/markup-compatibility/2006">
                <mc:Choice xmlns:v="urn:schemas-microsoft-com:vml" Requires="v">
                  <p:oleObj spid="_x0000_s116621" name="Equation" r:id="rId18" imgW="139579" imgH="164957" progId="">
                    <p:embed/>
                  </p:oleObj>
                </mc:Choice>
                <mc:Fallback>
                  <p:oleObj name="Equation" r:id="rId18" imgW="139579" imgH="164957" progId="">
                    <p:embed/>
                    <p:pic>
                      <p:nvPicPr>
                        <p:cNvPr id="0" name="Picture 87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86450" y="3681433"/>
                          <a:ext cx="393700"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Прямоугольник 20"/>
            <p:cNvSpPr/>
            <p:nvPr/>
          </p:nvSpPr>
          <p:spPr>
            <a:xfrm>
              <a:off x="228600" y="1143000"/>
              <a:ext cx="5643602" cy="4357718"/>
            </a:xfrm>
            <a:prstGeom prst="rect">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3" name="Rectangle 8"/>
          <p:cNvSpPr txBox="1">
            <a:spLocks noChangeArrowheads="1"/>
          </p:cNvSpPr>
          <p:nvPr/>
        </p:nvSpPr>
        <p:spPr>
          <a:xfrm>
            <a:off x="4724400" y="1143000"/>
            <a:ext cx="4191000" cy="3733800"/>
          </a:xfrm>
          <a:prstGeom prst="rect">
            <a:avLst/>
          </a:prstGeom>
        </p:spPr>
        <p:style>
          <a:lnRef idx="1">
            <a:schemeClr val="accent1"/>
          </a:lnRef>
          <a:fillRef idx="2">
            <a:schemeClr val="accent1"/>
          </a:fillRef>
          <a:effectRef idx="1">
            <a:schemeClr val="accent1"/>
          </a:effectRef>
          <a:fontRef idx="minor">
            <a:schemeClr val="dk1"/>
          </a:fontRef>
        </p:style>
        <p:txBody>
          <a:bodyPr/>
          <a:lstStyle/>
          <a:p>
            <a:pPr marL="95250" lvl="0" algn="ctr">
              <a:lnSpc>
                <a:spcPct val="90000"/>
              </a:lnSpc>
              <a:spcBef>
                <a:spcPct val="20000"/>
              </a:spcBef>
              <a:defRPr/>
            </a:pPr>
            <a:r>
              <a:rPr lang="en-US" sz="2400" b="1" dirty="0" err="1" smtClean="0">
                <a:cs typeface="Times New Roman" pitchFamily="18" charset="0"/>
              </a:rPr>
              <a:t>Tańlap</a:t>
            </a:r>
            <a:r>
              <a:rPr lang="en-US" sz="2400" b="1" dirty="0" smtClean="0">
                <a:cs typeface="Times New Roman" pitchFamily="18" charset="0"/>
              </a:rPr>
              <a:t> </a:t>
            </a:r>
            <a:r>
              <a:rPr lang="en-US" sz="2400" b="1" dirty="0" err="1" smtClean="0">
                <a:cs typeface="Times New Roman" pitchFamily="18" charset="0"/>
              </a:rPr>
              <a:t>alınǵan</a:t>
            </a:r>
            <a:r>
              <a:rPr lang="en-US" sz="2400" b="1" dirty="0" smtClean="0">
                <a:cs typeface="Times New Roman" pitchFamily="18" charset="0"/>
              </a:rPr>
              <a:t> </a:t>
            </a:r>
            <a:r>
              <a:rPr lang="en-US" sz="2400" b="1" dirty="0" err="1" smtClean="0">
                <a:cs typeface="Times New Roman" pitchFamily="18" charset="0"/>
              </a:rPr>
              <a:t>keńislikli</a:t>
            </a:r>
            <a:r>
              <a:rPr lang="en-US" sz="2400" b="1" dirty="0" smtClean="0">
                <a:cs typeface="Times New Roman" pitchFamily="18" charset="0"/>
              </a:rPr>
              <a:t> </a:t>
            </a:r>
            <a:r>
              <a:rPr lang="en-US" sz="2400" b="1" dirty="0" err="1" smtClean="0">
                <a:cs typeface="Times New Roman" pitchFamily="18" charset="0"/>
              </a:rPr>
              <a:t>sanaq</a:t>
            </a:r>
            <a:r>
              <a:rPr lang="en-US" sz="2400" b="1" dirty="0" smtClean="0">
                <a:cs typeface="Times New Roman" pitchFamily="18" charset="0"/>
              </a:rPr>
              <a:t> </a:t>
            </a:r>
            <a:r>
              <a:rPr lang="en-US" sz="2400" b="1" dirty="0" err="1" smtClean="0">
                <a:cs typeface="Times New Roman" pitchFamily="18" charset="0"/>
              </a:rPr>
              <a:t>sistemasındaǵı</a:t>
            </a:r>
            <a:r>
              <a:rPr lang="en-US" sz="2400" b="1" dirty="0" smtClean="0">
                <a:cs typeface="Times New Roman" pitchFamily="18" charset="0"/>
              </a:rPr>
              <a:t> </a:t>
            </a:r>
            <a:r>
              <a:rPr lang="en-US" sz="2400" b="1" dirty="0" err="1" smtClean="0">
                <a:cs typeface="Times New Roman" pitchFamily="18" charset="0"/>
              </a:rPr>
              <a:t>hár</a:t>
            </a:r>
            <a:r>
              <a:rPr lang="en-US" sz="2400" b="1" dirty="0" smtClean="0">
                <a:cs typeface="Times New Roman" pitchFamily="18" charset="0"/>
              </a:rPr>
              <a:t> </a:t>
            </a:r>
            <a:r>
              <a:rPr lang="en-US" sz="2400" b="1" dirty="0" err="1" smtClean="0">
                <a:cs typeface="Times New Roman" pitchFamily="18" charset="0"/>
              </a:rPr>
              <a:t>bir</a:t>
            </a:r>
            <a:r>
              <a:rPr lang="en-US" sz="2400" b="1" dirty="0" smtClean="0">
                <a:cs typeface="Times New Roman" pitchFamily="18" charset="0"/>
              </a:rPr>
              <a:t> </a:t>
            </a:r>
            <a:r>
              <a:rPr lang="en-US" sz="2400" b="1" dirty="0" err="1" smtClean="0">
                <a:cs typeface="Times New Roman" pitchFamily="18" charset="0"/>
              </a:rPr>
              <a:t>noqattıń</a:t>
            </a:r>
            <a:r>
              <a:rPr lang="en-US" sz="2400" b="1" dirty="0" smtClean="0">
                <a:cs typeface="Times New Roman" pitchFamily="18" charset="0"/>
              </a:rPr>
              <a:t> </a:t>
            </a:r>
            <a:r>
              <a:rPr lang="en-US" sz="2400" b="1" dirty="0" err="1" smtClean="0">
                <a:cs typeface="Times New Roman" pitchFamily="18" charset="0"/>
              </a:rPr>
              <a:t>ornın</a:t>
            </a:r>
            <a:r>
              <a:rPr lang="en-US" sz="2400" b="1" dirty="0" smtClean="0">
                <a:cs typeface="Times New Roman" pitchFamily="18" charset="0"/>
              </a:rPr>
              <a:t> </a:t>
            </a:r>
            <a:r>
              <a:rPr lang="en-US" sz="2400" b="1" dirty="0" err="1" smtClean="0">
                <a:cs typeface="Times New Roman" pitchFamily="18" charset="0"/>
              </a:rPr>
              <a:t>úsh</a:t>
            </a:r>
            <a:r>
              <a:rPr lang="ru-RU" sz="2400" b="1" dirty="0" smtClean="0">
                <a:cs typeface="Times New Roman" pitchFamily="18" charset="0"/>
              </a:rPr>
              <a:t> </a:t>
            </a:r>
            <a:r>
              <a:rPr lang="ru-RU" sz="2400" b="1" i="1" dirty="0" smtClean="0">
                <a:cs typeface="Times New Roman" pitchFamily="18" charset="0"/>
              </a:rPr>
              <a:t>х,</a:t>
            </a:r>
            <a:r>
              <a:rPr lang="ru-RU" sz="2400" b="1" dirty="0" smtClean="0">
                <a:cs typeface="Times New Roman" pitchFamily="18" charset="0"/>
              </a:rPr>
              <a:t> </a:t>
            </a:r>
            <a:r>
              <a:rPr lang="ru-RU" sz="2400" b="1" i="1" dirty="0" smtClean="0">
                <a:cs typeface="Times New Roman" pitchFamily="18" charset="0"/>
              </a:rPr>
              <a:t>у</a:t>
            </a:r>
            <a:r>
              <a:rPr lang="ru-RU" sz="2400" b="1" dirty="0" smtClean="0">
                <a:cs typeface="Times New Roman" pitchFamily="18" charset="0"/>
              </a:rPr>
              <a:t>, </a:t>
            </a:r>
            <a:r>
              <a:rPr lang="ru-RU" sz="2400" b="1" i="1" dirty="0" smtClean="0">
                <a:cs typeface="Times New Roman" pitchFamily="18" charset="0"/>
              </a:rPr>
              <a:t>z</a:t>
            </a:r>
            <a:r>
              <a:rPr lang="ru-RU" sz="2400" b="1" dirty="0" smtClean="0">
                <a:cs typeface="Times New Roman" pitchFamily="18" charset="0"/>
              </a:rPr>
              <a:t> </a:t>
            </a:r>
            <a:r>
              <a:rPr lang="ru-RU" sz="2400" b="1" dirty="0" err="1" smtClean="0">
                <a:cs typeface="Times New Roman" pitchFamily="18" charset="0"/>
              </a:rPr>
              <a:t>коо</a:t>
            </a:r>
            <a:r>
              <a:rPr lang="en-US" sz="2400" b="1" dirty="0" err="1" smtClean="0">
                <a:cs typeface="Times New Roman" pitchFamily="18" charset="0"/>
              </a:rPr>
              <a:t>rdinatalar</a:t>
            </a:r>
            <a:r>
              <a:rPr lang="en-US" sz="2400" b="1" dirty="0" smtClean="0">
                <a:cs typeface="Times New Roman" pitchFamily="18" charset="0"/>
              </a:rPr>
              <a:t> </a:t>
            </a:r>
            <a:r>
              <a:rPr lang="en-US" sz="2400" b="1" dirty="0" err="1" smtClean="0">
                <a:cs typeface="Times New Roman" pitchFamily="18" charset="0"/>
              </a:rPr>
              <a:t>arqalı</a:t>
            </a:r>
            <a:r>
              <a:rPr lang="en-US" sz="2400" b="1" dirty="0" smtClean="0">
                <a:cs typeface="Times New Roman" pitchFamily="18" charset="0"/>
              </a:rPr>
              <a:t> </a:t>
            </a:r>
            <a:r>
              <a:rPr lang="en-US" sz="2400" b="1" dirty="0" err="1" smtClean="0">
                <a:cs typeface="Times New Roman" pitchFamily="18" charset="0"/>
              </a:rPr>
              <a:t>ańlatıw</a:t>
            </a:r>
            <a:r>
              <a:rPr lang="en-US" sz="2400" b="1" dirty="0" smtClean="0">
                <a:cs typeface="Times New Roman" pitchFamily="18" charset="0"/>
              </a:rPr>
              <a:t> </a:t>
            </a:r>
            <a:r>
              <a:rPr lang="en-US" sz="2400" b="1" dirty="0" err="1" smtClean="0">
                <a:cs typeface="Times New Roman" pitchFamily="18" charset="0"/>
              </a:rPr>
              <a:t>múmkin</a:t>
            </a:r>
            <a:r>
              <a:rPr lang="en-US" sz="2400" b="1" dirty="0" smtClean="0">
                <a:cs typeface="Times New Roman" pitchFamily="18" charset="0"/>
              </a:rPr>
              <a:t>.</a:t>
            </a:r>
            <a:endParaRPr lang="ru-RU" sz="2400" b="1" dirty="0" smtClean="0">
              <a:cs typeface="Times New Roman" pitchFamily="18" charset="0"/>
            </a:endParaRPr>
          </a:p>
          <a:p>
            <a:pPr marL="95250" lvl="0" algn="ctr">
              <a:lnSpc>
                <a:spcPct val="90000"/>
              </a:lnSpc>
              <a:spcBef>
                <a:spcPct val="20000"/>
              </a:spcBef>
              <a:defRPr/>
            </a:pPr>
            <a:r>
              <a:rPr lang="uz-Cyrl-UZ" sz="2400" b="1" dirty="0" smtClean="0">
                <a:cs typeface="Times New Roman" pitchFamily="18" charset="0"/>
              </a:rPr>
              <a:t>Коо</a:t>
            </a:r>
            <a:r>
              <a:rPr lang="en-US" sz="2400" b="1" dirty="0" err="1" smtClean="0">
                <a:cs typeface="Times New Roman" pitchFamily="18" charset="0"/>
              </a:rPr>
              <a:t>rdinatalar</a:t>
            </a:r>
            <a:r>
              <a:rPr lang="en-US" sz="2400" b="1" dirty="0" smtClean="0">
                <a:cs typeface="Times New Roman" pitchFamily="18" charset="0"/>
              </a:rPr>
              <a:t> </a:t>
            </a:r>
            <a:r>
              <a:rPr lang="en-US" sz="2400" b="1" dirty="0" err="1" smtClean="0">
                <a:cs typeface="Times New Roman" pitchFamily="18" charset="0"/>
              </a:rPr>
              <a:t>basınan</a:t>
            </a:r>
            <a:r>
              <a:rPr lang="en-US" sz="2400" b="1" dirty="0" smtClean="0">
                <a:cs typeface="Times New Roman" pitchFamily="18" charset="0"/>
              </a:rPr>
              <a:t> </a:t>
            </a:r>
          </a:p>
          <a:p>
            <a:pPr marL="95250" lvl="0" algn="ctr">
              <a:lnSpc>
                <a:spcPct val="90000"/>
              </a:lnSpc>
              <a:spcBef>
                <a:spcPct val="20000"/>
              </a:spcBef>
              <a:defRPr/>
            </a:pPr>
            <a:r>
              <a:rPr lang="uz-Cyrl-UZ" sz="2400" b="1" dirty="0" smtClean="0">
                <a:cs typeface="Times New Roman" pitchFamily="18" charset="0"/>
              </a:rPr>
              <a:t>М </a:t>
            </a:r>
            <a:r>
              <a:rPr lang="en-US" sz="2400" b="1" dirty="0" err="1" smtClean="0">
                <a:cs typeface="Times New Roman" pitchFamily="18" charset="0"/>
              </a:rPr>
              <a:t>noqatqa</a:t>
            </a:r>
            <a:r>
              <a:rPr lang="en-US" sz="2400" b="1" dirty="0" smtClean="0">
                <a:cs typeface="Times New Roman" pitchFamily="18" charset="0"/>
              </a:rPr>
              <a:t> </a:t>
            </a:r>
            <a:r>
              <a:rPr lang="en-US" sz="2400" b="1" dirty="0" err="1" smtClean="0">
                <a:cs typeface="Times New Roman" pitchFamily="18" charset="0"/>
              </a:rPr>
              <a:t>shekem</a:t>
            </a:r>
            <a:r>
              <a:rPr lang="en-US" sz="2400" b="1" dirty="0" smtClean="0">
                <a:cs typeface="Times New Roman" pitchFamily="18" charset="0"/>
              </a:rPr>
              <a:t> </a:t>
            </a:r>
            <a:r>
              <a:rPr lang="en-US" sz="2400" b="1" dirty="0" err="1" smtClean="0">
                <a:cs typeface="Times New Roman" pitchFamily="18" charset="0"/>
              </a:rPr>
              <a:t>baǵıtlanǵan</a:t>
            </a:r>
            <a:r>
              <a:rPr lang="en-US" sz="2400" b="1" dirty="0" smtClean="0">
                <a:cs typeface="Times New Roman" pitchFamily="18" charset="0"/>
              </a:rPr>
              <a:t> </a:t>
            </a:r>
            <a:r>
              <a:rPr lang="en-US" sz="2400" b="1" dirty="0" err="1" smtClean="0">
                <a:cs typeface="Times New Roman" pitchFamily="18" charset="0"/>
              </a:rPr>
              <a:t>kesindi</a:t>
            </a:r>
            <a:r>
              <a:rPr lang="en-US" sz="2400" b="1" dirty="0" smtClean="0">
                <a:cs typeface="Times New Roman" pitchFamily="18" charset="0"/>
              </a:rPr>
              <a:t> </a:t>
            </a:r>
            <a:r>
              <a:rPr lang="en-US" sz="2400" b="1" i="1" dirty="0" smtClean="0">
                <a:cs typeface="Times New Roman" pitchFamily="18" charset="0"/>
              </a:rPr>
              <a:t>radius </a:t>
            </a:r>
            <a:r>
              <a:rPr lang="en-US" sz="2400" b="1" i="1" dirty="0" err="1" smtClean="0">
                <a:cs typeface="Times New Roman" pitchFamily="18" charset="0"/>
              </a:rPr>
              <a:t>vektor</a:t>
            </a:r>
            <a:r>
              <a:rPr lang="en-US" sz="2400" b="1" i="1" dirty="0" smtClean="0">
                <a:cs typeface="Times New Roman" pitchFamily="18" charset="0"/>
              </a:rPr>
              <a:t> </a:t>
            </a:r>
            <a:r>
              <a:rPr lang="en-US" sz="2400" b="1" i="1" dirty="0" err="1" smtClean="0">
                <a:cs typeface="Times New Roman" pitchFamily="18" charset="0"/>
              </a:rPr>
              <a:t>dep</a:t>
            </a:r>
            <a:r>
              <a:rPr lang="en-US" sz="2400" b="1" i="1" dirty="0" smtClean="0">
                <a:cs typeface="Times New Roman" pitchFamily="18" charset="0"/>
              </a:rPr>
              <a:t> </a:t>
            </a:r>
            <a:r>
              <a:rPr lang="en-US" sz="2400" b="1" dirty="0" err="1" smtClean="0">
                <a:cs typeface="Times New Roman" pitchFamily="18" charset="0"/>
              </a:rPr>
              <a:t>ataladı</a:t>
            </a:r>
            <a:r>
              <a:rPr lang="en-US" sz="2400" b="1" dirty="0" smtClean="0">
                <a:cs typeface="Times New Roman" pitchFamily="18" charset="0"/>
              </a:rPr>
              <a:t>.</a:t>
            </a:r>
            <a:endParaRPr lang="ru-RU" sz="2400" b="1" dirty="0" smtClean="0">
              <a:cs typeface="Times New Roman" pitchFamily="18" charset="0"/>
            </a:endParaRPr>
          </a:p>
          <a:p>
            <a:pPr marL="95250" lvl="0" algn="ctr">
              <a:lnSpc>
                <a:spcPct val="90000"/>
              </a:lnSpc>
              <a:spcBef>
                <a:spcPct val="20000"/>
              </a:spcBef>
              <a:defRPr/>
            </a:pPr>
            <a:endParaRPr lang="ru-RU" sz="2400" dirty="0" smtClean="0"/>
          </a:p>
          <a:p>
            <a:pPr marL="95250" lvl="0" algn="ctr">
              <a:lnSpc>
                <a:spcPct val="90000"/>
              </a:lnSpc>
              <a:spcBef>
                <a:spcPct val="20000"/>
              </a:spcBef>
              <a:defRPr/>
            </a:pPr>
            <a:endParaRPr lang="ru-RU" sz="2400" dirty="0" smtClean="0"/>
          </a:p>
          <a:p>
            <a:pPr marL="95250" lvl="0" algn="ctr">
              <a:lnSpc>
                <a:spcPct val="90000"/>
              </a:lnSpc>
              <a:spcBef>
                <a:spcPct val="20000"/>
              </a:spcBef>
              <a:defRPr/>
            </a:pPr>
            <a:endParaRPr kumimoji="0" lang="ru-RU" sz="24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24" name="Object 10"/>
          <p:cNvGraphicFramePr>
            <a:graphicFrameLocks noChangeAspect="1"/>
          </p:cNvGraphicFramePr>
          <p:nvPr/>
        </p:nvGraphicFramePr>
        <p:xfrm>
          <a:off x="2667000" y="5562600"/>
          <a:ext cx="1524000" cy="640604"/>
        </p:xfrm>
        <a:graphic>
          <a:graphicData uri="http://schemas.openxmlformats.org/presentationml/2006/ole">
            <mc:AlternateContent xmlns:mc="http://schemas.openxmlformats.org/markup-compatibility/2006">
              <mc:Choice xmlns:v="urn:schemas-microsoft-com:vml" Requires="v">
                <p:oleObj spid="_x0000_s116622" name="Формула" r:id="rId20" imgW="393359" imgH="164957" progId="Equation.3">
                  <p:embed/>
                </p:oleObj>
              </mc:Choice>
              <mc:Fallback>
                <p:oleObj name="Формула" r:id="rId20" imgW="393359" imgH="164957" progId="Equation.3">
                  <p:embed/>
                  <p:pic>
                    <p:nvPicPr>
                      <p:cNvPr id="0" name="Picture 88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67000" y="5562600"/>
                        <a:ext cx="1524000" cy="6406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2"/>
          <p:cNvGraphicFramePr>
            <a:graphicFrameLocks noChangeAspect="1"/>
          </p:cNvGraphicFramePr>
          <p:nvPr/>
        </p:nvGraphicFramePr>
        <p:xfrm>
          <a:off x="7010400" y="5410200"/>
          <a:ext cx="528638" cy="685800"/>
        </p:xfrm>
        <a:graphic>
          <a:graphicData uri="http://schemas.openxmlformats.org/presentationml/2006/ole">
            <mc:AlternateContent xmlns:mc="http://schemas.openxmlformats.org/markup-compatibility/2006">
              <mc:Choice xmlns:v="urn:schemas-microsoft-com:vml" Requires="v">
                <p:oleObj spid="_x0000_s116623" name="Формула" r:id="rId22" imgW="126780" imgH="164814" progId="Equation.3">
                  <p:embed/>
                </p:oleObj>
              </mc:Choice>
              <mc:Fallback>
                <p:oleObj name="Формула" r:id="rId22" imgW="126780" imgH="164814" progId="Equation.3">
                  <p:embed/>
                  <p:pic>
                    <p:nvPicPr>
                      <p:cNvPr id="0" name="Picture 88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10400" y="5410200"/>
                        <a:ext cx="52863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8"/>
          <p:cNvSpPr txBox="1">
            <a:spLocks noChangeArrowheads="1"/>
          </p:cNvSpPr>
          <p:nvPr/>
        </p:nvSpPr>
        <p:spPr>
          <a:xfrm>
            <a:off x="5562600" y="5105400"/>
            <a:ext cx="3352800" cy="1143000"/>
          </a:xfrm>
          <a:prstGeom prst="rect">
            <a:avLst/>
          </a:prstGeom>
          <a:noFill/>
          <a:ln w="19050">
            <a:solidFill>
              <a:schemeClr val="accent1">
                <a:lumMod val="50000"/>
              </a:schemeClr>
            </a:solid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lstStyle/>
          <a:p>
            <a:pPr marL="95250" algn="ctr">
              <a:lnSpc>
                <a:spcPct val="90000"/>
              </a:lnSpc>
              <a:spcBef>
                <a:spcPct val="20000"/>
              </a:spcBef>
              <a:defRPr/>
            </a:pPr>
            <a:r>
              <a:rPr lang="ru-RU" sz="2400" b="1" dirty="0" smtClean="0">
                <a:solidFill>
                  <a:schemeClr val="tx1"/>
                </a:solidFill>
              </a:rPr>
              <a:t>2</a:t>
            </a:r>
            <a:r>
              <a:rPr lang="ru-RU" sz="2400" b="1" dirty="0" smtClean="0">
                <a:solidFill>
                  <a:schemeClr val="tx1"/>
                </a:solidFill>
                <a:cs typeface="Times New Roman" pitchFamily="18" charset="0"/>
              </a:rPr>
              <a:t>) </a:t>
            </a:r>
            <a:r>
              <a:rPr lang="en-US" sz="2400" b="1" dirty="0" smtClean="0">
                <a:solidFill>
                  <a:schemeClr val="tx1"/>
                </a:solidFill>
                <a:cs typeface="Times New Roman" pitchFamily="18" charset="0"/>
              </a:rPr>
              <a:t>radius </a:t>
            </a:r>
            <a:r>
              <a:rPr lang="en-US" sz="2400" b="1" dirty="0" err="1" smtClean="0">
                <a:solidFill>
                  <a:schemeClr val="tx1"/>
                </a:solidFill>
                <a:cs typeface="Times New Roman" pitchFamily="18" charset="0"/>
              </a:rPr>
              <a:t>vektor</a:t>
            </a:r>
            <a:endParaRPr lang="ru-RU" sz="2400" b="1" dirty="0" smtClean="0">
              <a:solidFill>
                <a:schemeClr val="tx1"/>
              </a:solidFill>
              <a:cs typeface="Times New Roman" pitchFamily="18" charset="0"/>
            </a:endParaRPr>
          </a:p>
          <a:p>
            <a:pPr marL="95250" marR="0" lvl="0" defTabSz="914400" rtl="0" eaLnBrk="1" fontAlgn="auto" latinLnBrk="0" hangingPunct="1">
              <a:lnSpc>
                <a:spcPct val="90000"/>
              </a:lnSpc>
              <a:spcBef>
                <a:spcPct val="20000"/>
              </a:spcBef>
              <a:spcAft>
                <a:spcPts val="0"/>
              </a:spcAft>
              <a:buClrTx/>
              <a:buSzTx/>
              <a:tabLst/>
              <a:defRPr/>
            </a:pPr>
            <a:endParaRPr kumimoji="0" lang="ru-RU" sz="2400" b="0" i="0" u="none" strike="noStrike" kern="1200" cap="none" spc="0" normalizeH="0" baseline="0" noProof="0" dirty="0" smtClean="0">
              <a:ln>
                <a:noFill/>
              </a:ln>
              <a:solidFill>
                <a:schemeClr val="tx1"/>
              </a:solidFill>
              <a:effectLst/>
              <a:uLnTx/>
              <a:uFillTx/>
              <a:latin typeface="+mn-lt"/>
              <a:ea typeface="+mn-ea"/>
              <a:cs typeface="+mn-cs"/>
            </a:endParaRPr>
          </a:p>
          <a:p>
            <a:pPr marL="95250" marR="0" lvl="0" algn="ctr"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ru-RU" sz="2400" b="0" i="0" u="none" strike="noStrike" kern="1200" cap="none" spc="0" normalizeH="0" baseline="0" noProof="0" dirty="0" smtClean="0">
              <a:ln>
                <a:noFill/>
              </a:ln>
              <a:solidFill>
                <a:schemeClr val="tx1"/>
              </a:solidFill>
              <a:effectLst/>
              <a:uLnTx/>
              <a:uFillTx/>
              <a:latin typeface="+mn-lt"/>
              <a:ea typeface="+mn-ea"/>
              <a:cs typeface="+mn-cs"/>
            </a:endParaRPr>
          </a:p>
          <a:p>
            <a:pPr marL="95250" marR="0" lvl="0" algn="ctr" defTabSz="914400" rtl="0" eaLnBrk="1" fontAlgn="auto" latinLnBrk="0" hangingPunct="1">
              <a:lnSpc>
                <a:spcPct val="90000"/>
              </a:lnSpc>
              <a:spcBef>
                <a:spcPct val="20000"/>
              </a:spcBef>
              <a:spcAft>
                <a:spcPts val="0"/>
              </a:spcAft>
              <a:buClrTx/>
              <a:buSzTx/>
              <a:buFont typeface="Wingdings" pitchFamily="2" charset="2"/>
              <a:buNone/>
              <a:tabLst/>
              <a:defRPr/>
            </a:pPr>
            <a:r>
              <a:rPr kumimoji="0" lang="ru-RU" sz="2400" b="0" i="0" u="none" strike="noStrike" kern="1200" cap="none" spc="0" normalizeH="0" baseline="0" noProof="0" dirty="0" smtClean="0">
                <a:ln>
                  <a:noFill/>
                </a:ln>
                <a:solidFill>
                  <a:schemeClr val="tx1"/>
                </a:solidFill>
                <a:effectLst/>
                <a:uLnTx/>
                <a:uFillTx/>
                <a:latin typeface="+mn-lt"/>
                <a:ea typeface="+mn-ea"/>
                <a:cs typeface="+mn-cs"/>
              </a:rPr>
              <a:t> </a:t>
            </a:r>
          </a:p>
        </p:txBody>
      </p:sp>
      <p:sp>
        <p:nvSpPr>
          <p:cNvPr id="28" name="Rectangle 8"/>
          <p:cNvSpPr txBox="1">
            <a:spLocks noChangeArrowheads="1"/>
          </p:cNvSpPr>
          <p:nvPr/>
        </p:nvSpPr>
        <p:spPr>
          <a:xfrm>
            <a:off x="1828800" y="5105400"/>
            <a:ext cx="3200400" cy="1143000"/>
          </a:xfrm>
          <a:prstGeom prst="rect">
            <a:avLst/>
          </a:prstGeom>
          <a:noFill/>
          <a:ln w="19050">
            <a:solidFill>
              <a:schemeClr val="accent1">
                <a:lumMod val="50000"/>
              </a:schemeClr>
            </a:solid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lstStyle/>
          <a:p>
            <a:pPr marL="95250" algn="ctr">
              <a:lnSpc>
                <a:spcPct val="90000"/>
              </a:lnSpc>
              <a:spcBef>
                <a:spcPct val="20000"/>
              </a:spcBef>
              <a:defRPr/>
            </a:pPr>
            <a:r>
              <a:rPr kumimoji="0" lang="ru-RU" sz="2400" b="0" i="0" u="none" strike="noStrike" kern="1200" cap="none" spc="0" normalizeH="0" baseline="0" noProof="0" dirty="0" smtClean="0">
                <a:ln>
                  <a:noFill/>
                </a:ln>
                <a:solidFill>
                  <a:schemeClr val="tx1"/>
                </a:solidFill>
                <a:effectLst/>
                <a:uLnTx/>
                <a:uFillTx/>
                <a:latin typeface="+mn-lt"/>
                <a:ea typeface="+mn-ea"/>
                <a:cs typeface="+mn-cs"/>
              </a:rPr>
              <a:t>1</a:t>
            </a:r>
            <a:r>
              <a:rPr kumimoji="0" lang="ru-RU" sz="2400" b="1" i="0" u="none" strike="noStrike" kern="1200" cap="none" spc="0" normalizeH="0" baseline="0" noProof="0" dirty="0" smtClean="0">
                <a:ln>
                  <a:noFill/>
                </a:ln>
                <a:solidFill>
                  <a:schemeClr val="tx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tx1"/>
                </a:solidFill>
                <a:effectLst/>
                <a:uLnTx/>
                <a:uFillTx/>
                <a:cs typeface="Times New Roman" pitchFamily="18" charset="0"/>
              </a:rPr>
              <a:t>koordinatalar</a:t>
            </a:r>
            <a:endParaRPr lang="ru-RU" sz="2400" b="1" dirty="0" smtClean="0">
              <a:solidFill>
                <a:schemeClr val="tx1"/>
              </a:solidFill>
              <a:cs typeface="Times New Roman" pitchFamily="18" charset="0"/>
            </a:endParaRPr>
          </a:p>
          <a:p>
            <a:pPr marL="95250" marR="0" lvl="0" defTabSz="914400" rtl="0" eaLnBrk="1" fontAlgn="auto" latinLnBrk="0" hangingPunct="1">
              <a:lnSpc>
                <a:spcPct val="90000"/>
              </a:lnSpc>
              <a:spcBef>
                <a:spcPct val="20000"/>
              </a:spcBef>
              <a:spcAft>
                <a:spcPts val="0"/>
              </a:spcAft>
              <a:buClrTx/>
              <a:buSzTx/>
              <a:tabLst/>
              <a:defRPr/>
            </a:pPr>
            <a:endParaRPr kumimoji="0" lang="ru-RU" sz="2400" b="0" i="0" u="none" strike="noStrike" kern="1200" cap="none" spc="0" normalizeH="0" baseline="0" noProof="0" dirty="0" smtClean="0">
              <a:ln>
                <a:noFill/>
              </a:ln>
              <a:solidFill>
                <a:schemeClr val="tx1"/>
              </a:solidFill>
              <a:effectLst/>
              <a:uLnTx/>
              <a:uFillTx/>
              <a:latin typeface="+mn-lt"/>
              <a:ea typeface="+mn-ea"/>
              <a:cs typeface="+mn-cs"/>
            </a:endParaRPr>
          </a:p>
          <a:p>
            <a:pPr marL="95250" marR="0" lvl="0" algn="ctr" defTabSz="914400" rtl="0" eaLnBrk="1" fontAlgn="auto" latinLnBrk="0" hangingPunct="1">
              <a:lnSpc>
                <a:spcPct val="90000"/>
              </a:lnSpc>
              <a:spcBef>
                <a:spcPct val="20000"/>
              </a:spcBef>
              <a:spcAft>
                <a:spcPts val="0"/>
              </a:spcAft>
              <a:buClrTx/>
              <a:buSzTx/>
              <a:buFont typeface="Wingdings" pitchFamily="2" charset="2"/>
              <a:buNone/>
              <a:tabLst/>
              <a:defRPr/>
            </a:pPr>
            <a:endParaRPr kumimoji="0" lang="ru-RU" sz="2400" b="0" i="0" u="none" strike="noStrike" kern="1200" cap="none" spc="0" normalizeH="0" baseline="0" noProof="0" dirty="0" smtClean="0">
              <a:ln>
                <a:noFill/>
              </a:ln>
              <a:solidFill>
                <a:schemeClr val="tx1"/>
              </a:solidFill>
              <a:effectLst/>
              <a:uLnTx/>
              <a:uFillTx/>
              <a:latin typeface="+mn-lt"/>
              <a:ea typeface="+mn-ea"/>
              <a:cs typeface="+mn-cs"/>
            </a:endParaRPr>
          </a:p>
          <a:p>
            <a:pPr marL="95250" marR="0" lvl="0" algn="ctr" defTabSz="914400" rtl="0" eaLnBrk="1" fontAlgn="auto" latinLnBrk="0" hangingPunct="1">
              <a:lnSpc>
                <a:spcPct val="90000"/>
              </a:lnSpc>
              <a:spcBef>
                <a:spcPct val="20000"/>
              </a:spcBef>
              <a:spcAft>
                <a:spcPts val="0"/>
              </a:spcAft>
              <a:buClrTx/>
              <a:buSzTx/>
              <a:buFont typeface="Wingdings" pitchFamily="2" charset="2"/>
              <a:buNone/>
              <a:tabLst/>
              <a:defRPr/>
            </a:pPr>
            <a:r>
              <a:rPr kumimoji="0" lang="ru-RU" sz="2400" b="0" i="0" u="none" strike="noStrike" kern="1200" cap="none" spc="0" normalizeH="0" baseline="0" noProof="0" dirty="0" smtClean="0">
                <a:ln>
                  <a:noFill/>
                </a:ln>
                <a:solidFill>
                  <a:schemeClr val="tx1"/>
                </a:solidFill>
                <a:effectLst/>
                <a:uLnTx/>
                <a:uFillTx/>
                <a:latin typeface="+mn-lt"/>
                <a:ea typeface="+mn-ea"/>
                <a:cs typeface="+mn-cs"/>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Скругленный прямоугольник 38"/>
          <p:cNvSpPr/>
          <p:nvPr/>
        </p:nvSpPr>
        <p:spPr>
          <a:xfrm>
            <a:off x="228600" y="5715000"/>
            <a:ext cx="39624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37" name="Скругленный прямоугольник 36"/>
          <p:cNvSpPr/>
          <p:nvPr/>
        </p:nvSpPr>
        <p:spPr>
          <a:xfrm>
            <a:off x="2590800" y="4419600"/>
            <a:ext cx="39624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grpSp>
        <p:nvGrpSpPr>
          <p:cNvPr id="30" name="Группа 29"/>
          <p:cNvGrpSpPr/>
          <p:nvPr/>
        </p:nvGrpSpPr>
        <p:grpSpPr>
          <a:xfrm>
            <a:off x="228600" y="228600"/>
            <a:ext cx="4267200" cy="3200400"/>
            <a:chOff x="1752600" y="533400"/>
            <a:chExt cx="5751550" cy="4357718"/>
          </a:xfrm>
        </p:grpSpPr>
        <p:cxnSp>
          <p:nvCxnSpPr>
            <p:cNvPr id="3" name="Прямая со стрелкой 2"/>
            <p:cNvCxnSpPr/>
            <p:nvPr/>
          </p:nvCxnSpPr>
          <p:spPr>
            <a:xfrm rot="5400000" flipH="1" flipV="1">
              <a:off x="2217741" y="2068523"/>
              <a:ext cx="2928958" cy="1588"/>
            </a:xfrm>
            <a:prstGeom prst="straightConnector1">
              <a:avLst/>
            </a:prstGeom>
            <a:ln w="381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Прямая со стрелкой 3"/>
            <p:cNvCxnSpPr/>
            <p:nvPr/>
          </p:nvCxnSpPr>
          <p:spPr>
            <a:xfrm rot="10800000" flipV="1">
              <a:off x="2181228" y="3533796"/>
              <a:ext cx="1500198" cy="1214446"/>
            </a:xfrm>
            <a:prstGeom prst="straightConnector1">
              <a:avLst/>
            </a:prstGeom>
            <a:ln w="381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a:off x="3681426" y="3532208"/>
              <a:ext cx="3500462" cy="1588"/>
            </a:xfrm>
            <a:prstGeom prst="straightConnector1">
              <a:avLst/>
            </a:prstGeom>
            <a:ln w="381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p:nvPr/>
          </p:nvCxnSpPr>
          <p:spPr>
            <a:xfrm flipV="1">
              <a:off x="3681426" y="2319350"/>
              <a:ext cx="2143140" cy="1214446"/>
            </a:xfrm>
            <a:prstGeom prst="straightConnector1">
              <a:avLst/>
            </a:prstGeom>
            <a:ln w="57150">
              <a:solidFill>
                <a:srgbClr val="C00000"/>
              </a:solidFill>
              <a:headEnd type="none" w="med" len="med"/>
              <a:tailEnd type="triangl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rot="5400000">
              <a:off x="4860153" y="3355201"/>
              <a:ext cx="1928826" cy="1588"/>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rot="10800000" flipV="1">
              <a:off x="5824566" y="3533796"/>
              <a:ext cx="928694" cy="785818"/>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3681426" y="1604970"/>
              <a:ext cx="2143140" cy="714380"/>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3681426" y="3533796"/>
              <a:ext cx="2143140" cy="785818"/>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2681294" y="4319614"/>
              <a:ext cx="3143272" cy="1588"/>
            </a:xfrm>
            <a:prstGeom prst="line">
              <a:avLst/>
            </a:prstGeom>
            <a:ln w="38100">
              <a:solidFill>
                <a:schemeClr val="tx1"/>
              </a:solidFill>
              <a:prstDash val="das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2" name="Объект 11"/>
            <p:cNvGraphicFramePr>
              <a:graphicFrameLocks noChangeAspect="1"/>
            </p:cNvGraphicFramePr>
            <p:nvPr/>
          </p:nvGraphicFramePr>
          <p:xfrm>
            <a:off x="4395806" y="2533664"/>
            <a:ext cx="357190" cy="464347"/>
          </p:xfrm>
          <a:graphic>
            <a:graphicData uri="http://schemas.openxmlformats.org/presentationml/2006/ole">
              <mc:AlternateContent xmlns:mc="http://schemas.openxmlformats.org/markup-compatibility/2006">
                <mc:Choice xmlns:v="urn:schemas-microsoft-com:vml" Requires="v">
                  <p:oleObj spid="_x0000_s326754" name="Equation" r:id="rId4" imgW="126780" imgH="164814" progId="">
                    <p:embed/>
                  </p:oleObj>
                </mc:Choice>
                <mc:Fallback>
                  <p:oleObj name="Equation" r:id="rId4" imgW="126780" imgH="164814" progId="">
                    <p:embed/>
                    <p:pic>
                      <p:nvPicPr>
                        <p:cNvPr id="0" name="Picture 10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806" y="2533664"/>
                          <a:ext cx="357190" cy="464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6"/>
            <p:cNvGraphicFramePr>
              <a:graphicFrameLocks noChangeAspect="1"/>
            </p:cNvGraphicFramePr>
            <p:nvPr/>
          </p:nvGraphicFramePr>
          <p:xfrm>
            <a:off x="3146454" y="1266846"/>
            <a:ext cx="573087" cy="604838"/>
          </p:xfrm>
          <a:graphic>
            <a:graphicData uri="http://schemas.openxmlformats.org/presentationml/2006/ole">
              <mc:AlternateContent xmlns:mc="http://schemas.openxmlformats.org/markup-compatibility/2006">
                <mc:Choice xmlns:v="urn:schemas-microsoft-com:vml" Requires="v">
                  <p:oleObj spid="_x0000_s326755" name="Equation" r:id="rId6" imgW="203024" imgH="215713" progId="">
                    <p:embed/>
                  </p:oleObj>
                </mc:Choice>
                <mc:Fallback>
                  <p:oleObj name="Equation" r:id="rId6" imgW="203024" imgH="215713" progId="">
                    <p:embed/>
                    <p:pic>
                      <p:nvPicPr>
                        <p:cNvPr id="0" name="Picture 10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54" y="1266846"/>
                          <a:ext cx="573087"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7"/>
            <p:cNvGraphicFramePr>
              <a:graphicFrameLocks noChangeAspect="1"/>
            </p:cNvGraphicFramePr>
            <p:nvPr/>
          </p:nvGraphicFramePr>
          <p:xfrm>
            <a:off x="2271741" y="3837009"/>
            <a:ext cx="569913" cy="569912"/>
          </p:xfrm>
          <a:graphic>
            <a:graphicData uri="http://schemas.openxmlformats.org/presentationml/2006/ole">
              <mc:AlternateContent xmlns:mc="http://schemas.openxmlformats.org/markup-compatibility/2006">
                <mc:Choice xmlns:v="urn:schemas-microsoft-com:vml" Requires="v">
                  <p:oleObj spid="_x0000_s326756" name="Equation" r:id="rId8" imgW="203024" imgH="203024" progId="">
                    <p:embed/>
                  </p:oleObj>
                </mc:Choice>
                <mc:Fallback>
                  <p:oleObj name="Equation" r:id="rId8" imgW="203024" imgH="203024" progId="">
                    <p:embed/>
                    <p:pic>
                      <p:nvPicPr>
                        <p:cNvPr id="0" name="Picture 10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1741" y="3837009"/>
                          <a:ext cx="569913" cy="569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8"/>
            <p:cNvGraphicFramePr>
              <a:graphicFrameLocks noChangeAspect="1"/>
            </p:cNvGraphicFramePr>
            <p:nvPr/>
          </p:nvGraphicFramePr>
          <p:xfrm>
            <a:off x="6467504" y="2981346"/>
            <a:ext cx="538162" cy="642938"/>
          </p:xfrm>
          <a:graphic>
            <a:graphicData uri="http://schemas.openxmlformats.org/presentationml/2006/ole">
              <mc:AlternateContent xmlns:mc="http://schemas.openxmlformats.org/markup-compatibility/2006">
                <mc:Choice xmlns:v="urn:schemas-microsoft-com:vml" Requires="v">
                  <p:oleObj spid="_x0000_s326757" name="Equation" r:id="rId10" imgW="190500" imgH="228600" progId="">
                    <p:embed/>
                  </p:oleObj>
                </mc:Choice>
                <mc:Fallback>
                  <p:oleObj name="Equation" r:id="rId10" imgW="190500" imgH="228600" progId="">
                    <p:embed/>
                    <p:pic>
                      <p:nvPicPr>
                        <p:cNvPr id="0" name="Picture 10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67504" y="2981346"/>
                          <a:ext cx="538162"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Овал 15"/>
            <p:cNvSpPr/>
            <p:nvPr/>
          </p:nvSpPr>
          <p:spPr>
            <a:xfrm>
              <a:off x="5753128" y="2247912"/>
              <a:ext cx="142876" cy="142876"/>
            </a:xfrm>
            <a:prstGeom prst="ellipse">
              <a:avLst/>
            </a:prstGeom>
            <a:solidFill>
              <a:schemeClr val="tx1"/>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7" name="Object 9"/>
            <p:cNvGraphicFramePr>
              <a:graphicFrameLocks noChangeAspect="1"/>
            </p:cNvGraphicFramePr>
            <p:nvPr/>
          </p:nvGraphicFramePr>
          <p:xfrm>
            <a:off x="5967442" y="1962160"/>
            <a:ext cx="571500" cy="461963"/>
          </p:xfrm>
          <a:graphic>
            <a:graphicData uri="http://schemas.openxmlformats.org/presentationml/2006/ole">
              <mc:AlternateContent xmlns:mc="http://schemas.openxmlformats.org/markup-compatibility/2006">
                <mc:Choice xmlns:v="urn:schemas-microsoft-com:vml" Requires="v">
                  <p:oleObj spid="_x0000_s326758" name="Equation" r:id="rId12" imgW="203024" imgH="164957" progId="">
                    <p:embed/>
                  </p:oleObj>
                </mc:Choice>
                <mc:Fallback>
                  <p:oleObj name="Equation" r:id="rId12" imgW="203024" imgH="164957" progId="">
                    <p:embed/>
                    <p:pic>
                      <p:nvPicPr>
                        <p:cNvPr id="0" name="Picture 108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7442" y="1962160"/>
                          <a:ext cx="571500"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0"/>
            <p:cNvGraphicFramePr>
              <a:graphicFrameLocks noChangeAspect="1"/>
            </p:cNvGraphicFramePr>
            <p:nvPr/>
          </p:nvGraphicFramePr>
          <p:xfrm>
            <a:off x="3181360" y="533400"/>
            <a:ext cx="428625" cy="461963"/>
          </p:xfrm>
          <a:graphic>
            <a:graphicData uri="http://schemas.openxmlformats.org/presentationml/2006/ole">
              <mc:AlternateContent xmlns:mc="http://schemas.openxmlformats.org/markup-compatibility/2006">
                <mc:Choice xmlns:v="urn:schemas-microsoft-com:vml" Requires="v">
                  <p:oleObj spid="_x0000_s326759" name="Equation" r:id="rId14" imgW="152268" imgH="164957" progId="">
                    <p:embed/>
                  </p:oleObj>
                </mc:Choice>
                <mc:Fallback>
                  <p:oleObj name="Equation" r:id="rId14" imgW="152268" imgH="164957" progId="">
                    <p:embed/>
                    <p:pic>
                      <p:nvPicPr>
                        <p:cNvPr id="0" name="Picture 108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1360" y="533400"/>
                          <a:ext cx="4286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1"/>
            <p:cNvGraphicFramePr>
              <a:graphicFrameLocks noChangeAspect="1"/>
            </p:cNvGraphicFramePr>
            <p:nvPr/>
          </p:nvGraphicFramePr>
          <p:xfrm>
            <a:off x="1824038" y="4319614"/>
            <a:ext cx="500062" cy="461963"/>
          </p:xfrm>
          <a:graphic>
            <a:graphicData uri="http://schemas.openxmlformats.org/presentationml/2006/ole">
              <mc:AlternateContent xmlns:mc="http://schemas.openxmlformats.org/markup-compatibility/2006">
                <mc:Choice xmlns:v="urn:schemas-microsoft-com:vml" Requires="v">
                  <p:oleObj spid="_x0000_s326760" name="Equation" r:id="rId16" imgW="177492" imgH="164814" progId="">
                    <p:embed/>
                  </p:oleObj>
                </mc:Choice>
                <mc:Fallback>
                  <p:oleObj name="Equation" r:id="rId16" imgW="177492" imgH="164814" progId="">
                    <p:embed/>
                    <p:pic>
                      <p:nvPicPr>
                        <p:cNvPr id="0" name="Picture 108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24038" y="4319614"/>
                          <a:ext cx="50006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2"/>
            <p:cNvGraphicFramePr>
              <a:graphicFrameLocks noChangeAspect="1"/>
            </p:cNvGraphicFramePr>
            <p:nvPr/>
          </p:nvGraphicFramePr>
          <p:xfrm>
            <a:off x="7110450" y="3071833"/>
            <a:ext cx="393700" cy="461963"/>
          </p:xfrm>
          <a:graphic>
            <a:graphicData uri="http://schemas.openxmlformats.org/presentationml/2006/ole">
              <mc:AlternateContent xmlns:mc="http://schemas.openxmlformats.org/markup-compatibility/2006">
                <mc:Choice xmlns:v="urn:schemas-microsoft-com:vml" Requires="v">
                  <p:oleObj spid="_x0000_s326761" name="Equation" r:id="rId18" imgW="139579" imgH="164957" progId="">
                    <p:embed/>
                  </p:oleObj>
                </mc:Choice>
                <mc:Fallback>
                  <p:oleObj name="Equation" r:id="rId18" imgW="139579" imgH="164957" progId="">
                    <p:embed/>
                    <p:pic>
                      <p:nvPicPr>
                        <p:cNvPr id="0" name="Picture 109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10450" y="3071833"/>
                          <a:ext cx="393700"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Прямоугольник 20"/>
            <p:cNvSpPr/>
            <p:nvPr/>
          </p:nvSpPr>
          <p:spPr>
            <a:xfrm>
              <a:off x="1752600" y="533400"/>
              <a:ext cx="5643602" cy="4357718"/>
            </a:xfrm>
            <a:prstGeom prst="rect">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2" name="Прямая со стрелкой 21"/>
            <p:cNvCxnSpPr/>
            <p:nvPr/>
          </p:nvCxnSpPr>
          <p:spPr>
            <a:xfrm rot="5400000" flipH="1" flipV="1">
              <a:off x="2716219" y="2569383"/>
              <a:ext cx="1929620" cy="794"/>
            </a:xfrm>
            <a:prstGeom prst="straightConnector1">
              <a:avLst/>
            </a:prstGeom>
            <a:ln w="57150">
              <a:solidFill>
                <a:schemeClr val="tx1"/>
              </a:solidFill>
              <a:headEnd type="none" w="med" len="med"/>
              <a:tailEnd type="triangl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a:off x="3681426" y="3533796"/>
              <a:ext cx="3071834" cy="1588"/>
            </a:xfrm>
            <a:prstGeom prst="straightConnector1">
              <a:avLst/>
            </a:prstGeom>
            <a:ln w="57150">
              <a:solidFill>
                <a:schemeClr val="tx1"/>
              </a:solidFill>
              <a:headEnd type="none" w="med" len="med"/>
              <a:tailEnd type="triangl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p:nvPr/>
          </p:nvCxnSpPr>
          <p:spPr>
            <a:xfrm rot="10800000" flipV="1">
              <a:off x="2681294" y="3533796"/>
              <a:ext cx="1000132" cy="785818"/>
            </a:xfrm>
            <a:prstGeom prst="straightConnector1">
              <a:avLst/>
            </a:prstGeom>
            <a:ln w="57150">
              <a:solidFill>
                <a:schemeClr val="tx1"/>
              </a:solidFill>
              <a:headEnd type="none" w="med" len="med"/>
              <a:tailEnd type="triangl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a:off x="3681426" y="3533796"/>
              <a:ext cx="2143140" cy="785818"/>
            </a:xfrm>
            <a:prstGeom prst="straightConnector1">
              <a:avLst/>
            </a:prstGeom>
            <a:ln w="57150">
              <a:solidFill>
                <a:schemeClr val="tx1"/>
              </a:solidFill>
              <a:headEnd type="none" w="med" len="med"/>
              <a:tailEnd type="triangl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26" name="Object 13"/>
            <p:cNvGraphicFramePr>
              <a:graphicFrameLocks noChangeAspect="1"/>
            </p:cNvGraphicFramePr>
            <p:nvPr/>
          </p:nvGraphicFramePr>
          <p:xfrm>
            <a:off x="5824566" y="4176738"/>
            <a:ext cx="1319212" cy="639762"/>
          </p:xfrm>
          <a:graphic>
            <a:graphicData uri="http://schemas.openxmlformats.org/presentationml/2006/ole">
              <mc:AlternateContent xmlns:mc="http://schemas.openxmlformats.org/markup-compatibility/2006">
                <mc:Choice xmlns:v="urn:schemas-microsoft-com:vml" Requires="v">
                  <p:oleObj spid="_x0000_s326762" name="Equation" r:id="rId20" imgW="469900" imgH="228600" progId="">
                    <p:embed/>
                  </p:oleObj>
                </mc:Choice>
                <mc:Fallback>
                  <p:oleObj name="Equation" r:id="rId20" imgW="469900" imgH="228600" progId="">
                    <p:embed/>
                    <p:pic>
                      <p:nvPicPr>
                        <p:cNvPr id="0" name="Picture 10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24566" y="4176738"/>
                          <a:ext cx="1319212"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1" name="Rectangle 6"/>
          <p:cNvSpPr txBox="1">
            <a:spLocks noChangeArrowheads="1"/>
          </p:cNvSpPr>
          <p:nvPr/>
        </p:nvSpPr>
        <p:spPr>
          <a:xfrm>
            <a:off x="214282" y="3786190"/>
            <a:ext cx="8686800" cy="1905000"/>
          </a:xfrm>
          <a:prstGeom prst="rect">
            <a:avLst/>
          </a:prstGeom>
          <a:noFill/>
          <a:ln>
            <a:no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ru-RU"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materiallıq</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noqattıń</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koordinataları</a:t>
            </a:r>
            <a:r>
              <a:rPr kumimoji="0" lang="en-US" sz="2400" b="1" i="0" u="none" strike="noStrike" kern="1200" cap="none" spc="0" normalizeH="0" baseline="0" noProof="0" dirty="0" smtClean="0">
                <a:ln>
                  <a:noFill/>
                </a:ln>
                <a:solidFill>
                  <a:schemeClr val="dk1"/>
                </a:solidFill>
                <a:effectLst/>
                <a:uLnTx/>
                <a:uFillTx/>
                <a:cs typeface="Times New Roman" pitchFamily="18" charset="0"/>
              </a:rPr>
              <a:t> radius –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vektor</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menen</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anıqlanadı</a:t>
            </a:r>
            <a:endParaRPr kumimoji="0" lang="ru-RU" sz="2400" b="0"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ru-RU" sz="2400" b="0" i="1" u="none" strike="noStrike" kern="1200" cap="none" spc="0" normalizeH="0" baseline="0" noProof="0" dirty="0" smtClean="0">
                <a:ln>
                  <a:noFill/>
                </a:ln>
                <a:solidFill>
                  <a:schemeClr val="dk1"/>
                </a:solidFill>
                <a:effectLst/>
                <a:uLnTx/>
                <a:uFillTx/>
                <a:latin typeface="+mn-lt"/>
                <a:ea typeface="+mn-ea"/>
                <a:cs typeface="+mn-cs"/>
              </a:rPr>
              <a:t>    </a:t>
            </a:r>
            <a:endParaRPr kumimoji="0" lang="ru-RU" sz="2400" b="0" i="0" u="none" strike="noStrike" kern="1200" cap="none" spc="0" normalizeH="0" baseline="0" noProof="0" dirty="0" smtClean="0">
              <a:ln>
                <a:noFill/>
              </a:ln>
              <a:solidFill>
                <a:schemeClr val="dk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ru-RU" sz="3200" b="0" i="0" u="none" strike="noStrike" kern="1200" cap="none" spc="0" normalizeH="0" baseline="0" noProof="0" dirty="0" smtClean="0">
              <a:ln>
                <a:noFill/>
              </a:ln>
              <a:solidFill>
                <a:schemeClr val="dk1"/>
              </a:solidFill>
              <a:effectLst/>
              <a:uLnTx/>
              <a:uFillTx/>
              <a:latin typeface="+mn-lt"/>
              <a:ea typeface="+mn-ea"/>
              <a:cs typeface="+mn-cs"/>
            </a:endParaRPr>
          </a:p>
        </p:txBody>
      </p:sp>
      <p:graphicFrame>
        <p:nvGraphicFramePr>
          <p:cNvPr id="32" name="Object 7"/>
          <p:cNvGraphicFramePr>
            <a:graphicFrameLocks noChangeAspect="1"/>
          </p:cNvGraphicFramePr>
          <p:nvPr/>
        </p:nvGraphicFramePr>
        <p:xfrm>
          <a:off x="2895600" y="4495800"/>
          <a:ext cx="3429000" cy="803275"/>
        </p:xfrm>
        <a:graphic>
          <a:graphicData uri="http://schemas.openxmlformats.org/presentationml/2006/ole">
            <mc:AlternateContent xmlns:mc="http://schemas.openxmlformats.org/markup-compatibility/2006">
              <mc:Choice xmlns:v="urn:schemas-microsoft-com:vml" Requires="v">
                <p:oleObj spid="_x0000_s326763" name="Формула" r:id="rId22" imgW="1028254" imgH="241195" progId="Equation.3">
                  <p:embed/>
                </p:oleObj>
              </mc:Choice>
              <mc:Fallback>
                <p:oleObj name="Формула" r:id="rId22" imgW="1028254" imgH="241195" progId="Equation.3">
                  <p:embed/>
                  <p:pic>
                    <p:nvPicPr>
                      <p:cNvPr id="0" name="Picture 109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95600" y="4495800"/>
                        <a:ext cx="3429000"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1"/>
          <p:cNvGraphicFramePr>
            <a:graphicFrameLocks noChangeAspect="1"/>
          </p:cNvGraphicFramePr>
          <p:nvPr/>
        </p:nvGraphicFramePr>
        <p:xfrm>
          <a:off x="609600" y="5865812"/>
          <a:ext cx="3124200" cy="687388"/>
        </p:xfrm>
        <a:graphic>
          <a:graphicData uri="http://schemas.openxmlformats.org/presentationml/2006/ole">
            <mc:AlternateContent xmlns:mc="http://schemas.openxmlformats.org/markup-compatibility/2006">
              <mc:Choice xmlns:v="urn:schemas-microsoft-com:vml" Requires="v">
                <p:oleObj spid="_x0000_s326764" name="Формула" r:id="rId24" imgW="1040948" imgH="228501" progId="Equation.3">
                  <p:embed/>
                </p:oleObj>
              </mc:Choice>
              <mc:Fallback>
                <p:oleObj name="Формула" r:id="rId24" imgW="1040948" imgH="228501" progId="Equation.3">
                  <p:embed/>
                  <p:pic>
                    <p:nvPicPr>
                      <p:cNvPr id="0" name="Picture 109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9600" y="5865812"/>
                        <a:ext cx="3124200" cy="687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ectangle 6"/>
          <p:cNvSpPr txBox="1">
            <a:spLocks noChangeArrowheads="1"/>
          </p:cNvSpPr>
          <p:nvPr/>
        </p:nvSpPr>
        <p:spPr>
          <a:xfrm>
            <a:off x="4572000" y="228600"/>
            <a:ext cx="4343400" cy="3352800"/>
          </a:xfrm>
          <a:prstGeom prst="rect">
            <a:avLst/>
          </a:prstGeom>
        </p:spPr>
        <p:style>
          <a:lnRef idx="1">
            <a:schemeClr val="accent1"/>
          </a:lnRef>
          <a:fillRef idx="2">
            <a:schemeClr val="accent1"/>
          </a:fillRef>
          <a:effectRef idx="1">
            <a:schemeClr val="accent1"/>
          </a:effectRef>
          <a:fontRef idx="minor">
            <a:schemeClr val="dk1"/>
          </a:fontRef>
        </p:style>
        <p:txBody>
          <a:bodyPr/>
          <a:lstStyle/>
          <a:p>
            <a:pPr lvl="0" algn="ctr">
              <a:spcBef>
                <a:spcPct val="20000"/>
              </a:spcBef>
            </a:pPr>
            <a:endParaRPr lang="ru-RU" sz="2400" dirty="0" smtClean="0"/>
          </a:p>
          <a:p>
            <a:pPr lvl="0" algn="ctr">
              <a:spcBef>
                <a:spcPct val="20000"/>
              </a:spcBef>
            </a:pPr>
            <a:r>
              <a:rPr lang="en-US" sz="2400" b="1" dirty="0" smtClean="0">
                <a:cs typeface="Times New Roman" pitchFamily="18" charset="0"/>
              </a:rPr>
              <a:t>Radius – </a:t>
            </a:r>
            <a:r>
              <a:rPr lang="en-US" sz="2400" b="1" dirty="0" err="1" smtClean="0">
                <a:cs typeface="Times New Roman" pitchFamily="18" charset="0"/>
              </a:rPr>
              <a:t>vektorınıń</a:t>
            </a:r>
            <a:r>
              <a:rPr lang="en-US" sz="2400" b="1" dirty="0" smtClean="0">
                <a:cs typeface="Times New Roman" pitchFamily="18" charset="0"/>
              </a:rPr>
              <a:t> </a:t>
            </a:r>
            <a:r>
              <a:rPr lang="en-US" sz="2400" b="1" dirty="0" err="1" smtClean="0">
                <a:cs typeface="Times New Roman" pitchFamily="18" charset="0"/>
              </a:rPr>
              <a:t>koordinataları</a:t>
            </a:r>
            <a:r>
              <a:rPr lang="ru-RU" sz="2400" b="1" dirty="0" smtClean="0">
                <a:cs typeface="Times New Roman" pitchFamily="18" charset="0"/>
              </a:rPr>
              <a:t> </a:t>
            </a:r>
            <a:r>
              <a:rPr lang="ru-RU" sz="2400" b="1" i="1" dirty="0" smtClean="0">
                <a:cs typeface="Times New Roman" pitchFamily="18" charset="0"/>
              </a:rPr>
              <a:t>х, у, </a:t>
            </a:r>
            <a:r>
              <a:rPr lang="en-US" sz="2400" b="1" i="1" dirty="0" smtClean="0">
                <a:cs typeface="Times New Roman" pitchFamily="18" charset="0"/>
              </a:rPr>
              <a:t>z      </a:t>
            </a:r>
            <a:r>
              <a:rPr lang="en-US" sz="2400" b="1" i="1" dirty="0" err="1" smtClean="0">
                <a:cs typeface="Times New Roman" pitchFamily="18" charset="0"/>
              </a:rPr>
              <a:t>kósherlerindegi</a:t>
            </a:r>
            <a:r>
              <a:rPr lang="en-US" sz="2400" b="1" i="1" dirty="0" smtClean="0">
                <a:cs typeface="Times New Roman" pitchFamily="18" charset="0"/>
              </a:rPr>
              <a:t> </a:t>
            </a:r>
            <a:r>
              <a:rPr lang="en-US" sz="2400" b="1" i="1" dirty="0" err="1" smtClean="0">
                <a:cs typeface="Times New Roman" pitchFamily="18" charset="0"/>
              </a:rPr>
              <a:t>proekciyalarınan</a:t>
            </a:r>
            <a:r>
              <a:rPr lang="en-US" sz="2400" b="1" i="1" dirty="0" smtClean="0">
                <a:cs typeface="Times New Roman" pitchFamily="18" charset="0"/>
              </a:rPr>
              <a:t>           </a:t>
            </a:r>
            <a:r>
              <a:rPr lang="en-US" sz="2400" b="1" i="1" dirty="0" err="1" smtClean="0">
                <a:cs typeface="Times New Roman" pitchFamily="18" charset="0"/>
              </a:rPr>
              <a:t>ibarat</a:t>
            </a:r>
            <a:r>
              <a:rPr lang="en-US" sz="2400" b="1" i="1" dirty="0" smtClean="0">
                <a:cs typeface="Times New Roman" pitchFamily="18" charset="0"/>
              </a:rPr>
              <a:t> </a:t>
            </a:r>
            <a:r>
              <a:rPr lang="en-US" sz="2400" b="1" i="1" dirty="0" err="1" smtClean="0">
                <a:cs typeface="Times New Roman" pitchFamily="18" charset="0"/>
              </a:rPr>
              <a:t>yaǵnıy</a:t>
            </a:r>
            <a:r>
              <a:rPr lang="uz-Cyrl-UZ" sz="2400" b="1" dirty="0" smtClean="0">
                <a:cs typeface="Times New Roman" pitchFamily="18" charset="0"/>
              </a:rPr>
              <a:t>:</a:t>
            </a:r>
            <a:endParaRPr lang="en-US" sz="2400" b="1" dirty="0" smtClean="0">
              <a:cs typeface="Times New Roman" pitchFamily="18" charset="0"/>
            </a:endParaRPr>
          </a:p>
          <a:p>
            <a:pPr lvl="0" algn="ctr">
              <a:spcBef>
                <a:spcPct val="20000"/>
              </a:spcBef>
            </a:pPr>
            <a:r>
              <a:rPr lang="ru-RU" sz="2400" b="1" i="1" dirty="0" err="1" smtClean="0">
                <a:cs typeface="Times New Roman" pitchFamily="18" charset="0"/>
              </a:rPr>
              <a:t>i</a:t>
            </a:r>
            <a:r>
              <a:rPr lang="ru-RU" sz="2400" b="1" i="1" dirty="0" smtClean="0">
                <a:cs typeface="Times New Roman" pitchFamily="18" charset="0"/>
              </a:rPr>
              <a:t>,  j,  k</a:t>
            </a:r>
            <a:r>
              <a:rPr lang="ru-RU" sz="2400" b="1" dirty="0" smtClean="0">
                <a:cs typeface="Times New Roman" pitchFamily="18" charset="0"/>
              </a:rPr>
              <a:t> – </a:t>
            </a:r>
            <a:r>
              <a:rPr lang="en-US" sz="2400" b="1" dirty="0" err="1" smtClean="0">
                <a:cs typeface="Times New Roman" pitchFamily="18" charset="0"/>
              </a:rPr>
              <a:t>birlik</a:t>
            </a:r>
            <a:r>
              <a:rPr lang="en-US" sz="2400" b="1" dirty="0" smtClean="0">
                <a:cs typeface="Times New Roman" pitchFamily="18" charset="0"/>
              </a:rPr>
              <a:t> </a:t>
            </a:r>
            <a:r>
              <a:rPr lang="en-US" sz="2400" b="1" dirty="0" err="1" smtClean="0">
                <a:cs typeface="Times New Roman" pitchFamily="18" charset="0"/>
              </a:rPr>
              <a:t>vektorlar</a:t>
            </a:r>
            <a:r>
              <a:rPr lang="ru-RU" sz="2400" b="1" dirty="0" smtClean="0">
                <a:cs typeface="Times New Roman" pitchFamily="18" charset="0"/>
              </a:rPr>
              <a:t>,</a:t>
            </a:r>
            <a:r>
              <a:rPr kumimoji="0" lang="ru-RU" sz="2400" b="1" i="1" u="none" strike="noStrike" kern="1200" cap="none" spc="0" normalizeH="0" baseline="0" noProof="0" dirty="0" smtClean="0">
                <a:ln>
                  <a:noFill/>
                </a:ln>
                <a:solidFill>
                  <a:schemeClr val="dk1"/>
                </a:solidFill>
                <a:effectLst/>
                <a:uLnTx/>
                <a:uFillTx/>
                <a:cs typeface="Times New Roman" pitchFamily="18" charset="0"/>
              </a:rPr>
              <a:t> </a:t>
            </a:r>
            <a:endParaRPr kumimoji="0" lang="ru-RU" sz="2400" b="1" i="0" u="none" strike="noStrike" kern="1200" cap="none" spc="0" normalizeH="0" baseline="0" noProof="0" dirty="0" smtClean="0">
              <a:ln>
                <a:noFill/>
              </a:ln>
              <a:solidFill>
                <a:schemeClr val="dk1"/>
              </a:solidFill>
              <a:effectLst/>
              <a:uLnTx/>
              <a:uFillTx/>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ru-RU" sz="3200" b="1" i="0" u="none" strike="noStrike" kern="1200" cap="none" spc="0" normalizeH="0" baseline="0" noProof="0" dirty="0" smtClean="0">
              <a:ln>
                <a:noFill/>
              </a:ln>
              <a:solidFill>
                <a:schemeClr val="dk1"/>
              </a:solidFill>
              <a:effectLst/>
              <a:uLnTx/>
              <a:uFillTx/>
              <a:ea typeface="+mn-ea"/>
              <a:cs typeface="+mn-cs"/>
            </a:endParaRPr>
          </a:p>
        </p:txBody>
      </p:sp>
      <p:graphicFrame>
        <p:nvGraphicFramePr>
          <p:cNvPr id="33" name="Object 9"/>
          <p:cNvGraphicFramePr>
            <a:graphicFrameLocks noChangeAspect="1"/>
          </p:cNvGraphicFramePr>
          <p:nvPr/>
        </p:nvGraphicFramePr>
        <p:xfrm>
          <a:off x="5429256" y="2643182"/>
          <a:ext cx="2667000" cy="752475"/>
        </p:xfrm>
        <a:graphic>
          <a:graphicData uri="http://schemas.openxmlformats.org/presentationml/2006/ole">
            <mc:AlternateContent xmlns:mc="http://schemas.openxmlformats.org/markup-compatibility/2006">
              <mc:Choice xmlns:v="urn:schemas-microsoft-com:vml" Requires="v">
                <p:oleObj spid="_x0000_s326765" name="Формула" r:id="rId26" imgW="888614" imgH="253890" progId="Equation.3">
                  <p:embed/>
                </p:oleObj>
              </mc:Choice>
              <mc:Fallback>
                <p:oleObj name="Формула" r:id="rId26" imgW="888614" imgH="253890" progId="Equation.3">
                  <p:embed/>
                  <p:pic>
                    <p:nvPicPr>
                      <p:cNvPr id="0" name="Picture 109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29256" y="2643182"/>
                        <a:ext cx="266700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Скругленный прямоугольник 39"/>
          <p:cNvSpPr/>
          <p:nvPr/>
        </p:nvSpPr>
        <p:spPr>
          <a:xfrm>
            <a:off x="4876800" y="5715000"/>
            <a:ext cx="39624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graphicFrame>
        <p:nvGraphicFramePr>
          <p:cNvPr id="35" name="Object 13"/>
          <p:cNvGraphicFramePr>
            <a:graphicFrameLocks noChangeAspect="1"/>
          </p:cNvGraphicFramePr>
          <p:nvPr/>
        </p:nvGraphicFramePr>
        <p:xfrm>
          <a:off x="4983163" y="5783263"/>
          <a:ext cx="3856037" cy="846137"/>
        </p:xfrm>
        <a:graphic>
          <a:graphicData uri="http://schemas.openxmlformats.org/presentationml/2006/ole">
            <mc:AlternateContent xmlns:mc="http://schemas.openxmlformats.org/markup-compatibility/2006">
              <mc:Choice xmlns:v="urn:schemas-microsoft-com:vml" Requires="v">
                <p:oleObj spid="_x0000_s326766" name="Equation" r:id="rId28" imgW="1371600" imgH="304800" progId="">
                  <p:embed/>
                </p:oleObj>
              </mc:Choice>
              <mc:Fallback>
                <p:oleObj name="Equation" r:id="rId28" imgW="1371600" imgH="304800" progId="">
                  <p:embed/>
                  <p:pic>
                    <p:nvPicPr>
                      <p:cNvPr id="0" name="Picture 109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83163" y="5783263"/>
                        <a:ext cx="3856037" cy="84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 name="Рисунок 40"/>
          <p:cNvPicPr/>
          <p:nvPr/>
        </p:nvPicPr>
        <p:blipFill>
          <a:blip r:embed="rId30" cstate="print"/>
          <a:srcRect/>
          <a:stretch>
            <a:fillRect/>
          </a:stretch>
        </p:blipFill>
        <p:spPr bwMode="auto">
          <a:xfrm>
            <a:off x="4473575" y="3300730"/>
            <a:ext cx="196850" cy="256540"/>
          </a:xfrm>
          <a:prstGeom prst="rect">
            <a:avLst/>
          </a:prstGeom>
          <a:noFill/>
          <a:ln w="9525">
            <a:noFill/>
            <a:miter lim="800000"/>
            <a:headEnd/>
            <a:tailEnd/>
          </a:ln>
        </p:spPr>
      </p:pic>
      <p:pic>
        <p:nvPicPr>
          <p:cNvPr id="42" name="Рисунок 41"/>
          <p:cNvPicPr/>
          <p:nvPr/>
        </p:nvPicPr>
        <p:blipFill>
          <a:blip r:embed="rId30" cstate="print"/>
          <a:srcRect/>
          <a:stretch>
            <a:fillRect/>
          </a:stretch>
        </p:blipFill>
        <p:spPr bwMode="auto">
          <a:xfrm>
            <a:off x="4625975" y="3453130"/>
            <a:ext cx="196850" cy="2565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304800" y="274638"/>
            <a:ext cx="8610600" cy="1143000"/>
          </a:xfrm>
        </p:spPr>
        <p:style>
          <a:lnRef idx="1">
            <a:schemeClr val="accent1"/>
          </a:lnRef>
          <a:fillRef idx="2">
            <a:schemeClr val="accent1"/>
          </a:fillRef>
          <a:effectRef idx="1">
            <a:schemeClr val="accent1"/>
          </a:effectRef>
          <a:fontRef idx="minor">
            <a:schemeClr val="dk1"/>
          </a:fontRef>
        </p:style>
        <p:txBody>
          <a:bodyPr>
            <a:normAutofit fontScale="90000"/>
          </a:bodyPr>
          <a:lstStyle/>
          <a:p>
            <a:pPr eaLnBrk="1" hangingPunct="1"/>
            <a:r>
              <a:rPr lang="en-US" sz="4000" b="1" dirty="0" err="1" smtClean="0">
                <a:solidFill>
                  <a:srgbClr val="FF3305"/>
                </a:solidFill>
                <a:cs typeface="Times New Roman" pitchFamily="18" charset="0"/>
              </a:rPr>
              <a:t>Modellestiriw</a:t>
            </a:r>
            <a:r>
              <a:rPr lang="ru-RU" sz="4000" b="1" dirty="0" smtClean="0">
                <a:cs typeface="Times New Roman" pitchFamily="18" charset="0"/>
              </a:rPr>
              <a:t> – </a:t>
            </a:r>
            <a:r>
              <a:rPr lang="en-US" sz="4000" b="1" dirty="0" err="1" smtClean="0">
                <a:cs typeface="Times New Roman" pitchFamily="18" charset="0"/>
              </a:rPr>
              <a:t>fizikalıq</a:t>
            </a:r>
            <a:r>
              <a:rPr lang="en-US" sz="4000" b="1" dirty="0" smtClean="0">
                <a:cs typeface="Times New Roman" pitchFamily="18" charset="0"/>
              </a:rPr>
              <a:t> </a:t>
            </a:r>
            <a:r>
              <a:rPr lang="en-US" sz="4000" b="1" dirty="0" err="1" smtClean="0">
                <a:cs typeface="Times New Roman" pitchFamily="18" charset="0"/>
              </a:rPr>
              <a:t>modellerdi</a:t>
            </a:r>
            <a:r>
              <a:rPr lang="ru-RU" sz="4000" b="1" dirty="0" smtClean="0">
                <a:cs typeface="Times New Roman" pitchFamily="18" charset="0"/>
              </a:rPr>
              <a:t> </a:t>
            </a:r>
            <a:r>
              <a:rPr lang="en-US" sz="4000" b="1" dirty="0" err="1" smtClean="0">
                <a:cs typeface="Times New Roman" pitchFamily="18" charset="0"/>
              </a:rPr>
              <a:t>qıyalda</a:t>
            </a:r>
            <a:r>
              <a:rPr lang="ru-RU" sz="4000" b="1" dirty="0" smtClean="0">
                <a:cs typeface="Times New Roman" pitchFamily="18" charset="0"/>
              </a:rPr>
              <a:t> </a:t>
            </a:r>
            <a:r>
              <a:rPr lang="en-US" sz="4000" b="1" dirty="0" err="1" smtClean="0">
                <a:cs typeface="Times New Roman" pitchFamily="18" charset="0"/>
              </a:rPr>
              <a:t>dúziw</a:t>
            </a:r>
            <a:r>
              <a:rPr lang="ru-RU" sz="4000" b="1" dirty="0" smtClean="0">
                <a:cs typeface="Times New Roman" pitchFamily="18" charset="0"/>
              </a:rPr>
              <a:t> </a:t>
            </a:r>
            <a:r>
              <a:rPr lang="en-US" sz="4000" b="1" dirty="0" err="1" smtClean="0">
                <a:cs typeface="Times New Roman" pitchFamily="18" charset="0"/>
              </a:rPr>
              <a:t>usılı</a:t>
            </a:r>
            <a:r>
              <a:rPr lang="en-US" sz="4000" b="1" dirty="0" smtClean="0">
                <a:cs typeface="Times New Roman" pitchFamily="18" charset="0"/>
              </a:rPr>
              <a:t> </a:t>
            </a:r>
            <a:r>
              <a:rPr lang="en-US" sz="4000" b="1" dirty="0" err="1" smtClean="0">
                <a:cs typeface="Times New Roman" pitchFamily="18" charset="0"/>
              </a:rPr>
              <a:t>bolıp</a:t>
            </a:r>
            <a:r>
              <a:rPr lang="en-US" sz="4000" b="1" dirty="0" smtClean="0">
                <a:cs typeface="Times New Roman" pitchFamily="18" charset="0"/>
              </a:rPr>
              <a:t> </a:t>
            </a:r>
            <a:r>
              <a:rPr lang="en-US" sz="4000" b="1" dirty="0" err="1" smtClean="0">
                <a:cs typeface="Times New Roman" pitchFamily="18" charset="0"/>
              </a:rPr>
              <a:t>tabıladı</a:t>
            </a:r>
            <a:r>
              <a:rPr lang="ru-RU" sz="4000" b="1" dirty="0" smtClean="0">
                <a:latin typeface="Times New Roman" pitchFamily="18" charset="0"/>
                <a:cs typeface="Times New Roman" pitchFamily="18" charset="0"/>
              </a:rPr>
              <a:t>.</a:t>
            </a:r>
          </a:p>
        </p:txBody>
      </p:sp>
      <p:sp>
        <p:nvSpPr>
          <p:cNvPr id="359427" name="Rectangle 3"/>
          <p:cNvSpPr>
            <a:spLocks noGrp="1" noChangeArrowheads="1"/>
          </p:cNvSpPr>
          <p:nvPr>
            <p:ph type="body" idx="1"/>
          </p:nvPr>
        </p:nvSpPr>
        <p:spPr>
          <a:xfrm>
            <a:off x="228600" y="1600200"/>
            <a:ext cx="8686800" cy="3200400"/>
          </a:xfrm>
          <a:noFill/>
          <a:ln>
            <a:noFill/>
          </a:ln>
        </p:spPr>
        <p:style>
          <a:lnRef idx="1">
            <a:schemeClr val="accent1"/>
          </a:lnRef>
          <a:fillRef idx="2">
            <a:schemeClr val="accent1"/>
          </a:fillRef>
          <a:effectRef idx="1">
            <a:schemeClr val="accent1"/>
          </a:effectRef>
          <a:fontRef idx="minor">
            <a:schemeClr val="dk1"/>
          </a:fontRef>
        </p:style>
        <p:txBody>
          <a:bodyPr>
            <a:normAutofit/>
          </a:bodyPr>
          <a:lstStyle/>
          <a:p>
            <a:pPr algn="just" eaLnBrk="1" hangingPunct="1">
              <a:buNone/>
            </a:pPr>
            <a:r>
              <a:rPr lang="ru-RU" sz="2800" dirty="0" smtClean="0">
                <a:latin typeface="Times New Roman" pitchFamily="18" charset="0"/>
                <a:cs typeface="Times New Roman" pitchFamily="18" charset="0"/>
              </a:rPr>
              <a:t>         </a:t>
            </a:r>
            <a:r>
              <a:rPr lang="en-US" sz="2800" b="1" dirty="0" err="1" smtClean="0">
                <a:cs typeface="Times New Roman" pitchFamily="18" charset="0"/>
              </a:rPr>
              <a:t>Tájiriybede</a:t>
            </a:r>
            <a:r>
              <a:rPr lang="ru-RU" sz="2800" b="1" dirty="0" smtClean="0">
                <a:cs typeface="Times New Roman" pitchFamily="18" charset="0"/>
              </a:rPr>
              <a:t> </a:t>
            </a:r>
            <a:r>
              <a:rPr lang="en-US" sz="2800" b="1" dirty="0" err="1" smtClean="0">
                <a:cs typeface="Times New Roman" pitchFamily="18" charset="0"/>
              </a:rPr>
              <a:t>izlenip</a:t>
            </a:r>
            <a:r>
              <a:rPr lang="en-US" sz="2800" b="1" dirty="0" smtClean="0">
                <a:cs typeface="Times New Roman" pitchFamily="18" charset="0"/>
              </a:rPr>
              <a:t> </a:t>
            </a:r>
            <a:r>
              <a:rPr lang="en-US" sz="2800" b="1" dirty="0" err="1" smtClean="0">
                <a:cs typeface="Times New Roman" pitchFamily="18" charset="0"/>
              </a:rPr>
              <a:t>atırǵan</a:t>
            </a:r>
            <a:r>
              <a:rPr lang="ru-RU" sz="2800" b="1" dirty="0" smtClean="0">
                <a:cs typeface="Times New Roman" pitchFamily="18" charset="0"/>
              </a:rPr>
              <a:t> </a:t>
            </a:r>
            <a:r>
              <a:rPr lang="en-US" sz="2800" b="1" dirty="0" err="1" smtClean="0">
                <a:cs typeface="Times New Roman" pitchFamily="18" charset="0"/>
              </a:rPr>
              <a:t>sistema</a:t>
            </a:r>
            <a:r>
              <a:rPr lang="ru-RU" sz="2800" b="1" dirty="0" smtClean="0">
                <a:cs typeface="Times New Roman" pitchFamily="18" charset="0"/>
              </a:rPr>
              <a:t> </a:t>
            </a:r>
            <a:r>
              <a:rPr lang="en-US" sz="2800" b="1" dirty="0" err="1" smtClean="0">
                <a:cs typeface="Times New Roman" pitchFamily="18" charset="0"/>
              </a:rPr>
              <a:t>sheshiletuǵın</a:t>
            </a:r>
            <a:r>
              <a:rPr lang="ru-RU" sz="2800" b="1" dirty="0" smtClean="0">
                <a:cs typeface="Times New Roman" pitchFamily="18" charset="0"/>
              </a:rPr>
              <a:t> </a:t>
            </a:r>
            <a:r>
              <a:rPr lang="en-US" sz="2800" b="1" dirty="0" err="1" smtClean="0">
                <a:cs typeface="Times New Roman" pitchFamily="18" charset="0"/>
              </a:rPr>
              <a:t>máseleniń</a:t>
            </a:r>
            <a:r>
              <a:rPr lang="ru-RU" sz="2800" b="1" dirty="0" smtClean="0">
                <a:cs typeface="Times New Roman" pitchFamily="18" charset="0"/>
              </a:rPr>
              <a:t> </a:t>
            </a:r>
            <a:r>
              <a:rPr lang="en-US" sz="2800" b="1" dirty="0" err="1" smtClean="0">
                <a:cs typeface="Times New Roman" pitchFamily="18" charset="0"/>
              </a:rPr>
              <a:t>júdá</a:t>
            </a:r>
            <a:r>
              <a:rPr lang="ru-RU" sz="2800" b="1" dirty="0" smtClean="0">
                <a:cs typeface="Times New Roman" pitchFamily="18" charset="0"/>
              </a:rPr>
              <a:t> </a:t>
            </a:r>
            <a:r>
              <a:rPr lang="en-US" sz="2800" b="1" dirty="0" err="1" smtClean="0">
                <a:cs typeface="Times New Roman" pitchFamily="18" charset="0"/>
              </a:rPr>
              <a:t>áhmiyetke</a:t>
            </a:r>
            <a:r>
              <a:rPr lang="ru-RU" sz="2800" b="1" dirty="0" smtClean="0">
                <a:cs typeface="Times New Roman" pitchFamily="18" charset="0"/>
              </a:rPr>
              <a:t> </a:t>
            </a:r>
            <a:r>
              <a:rPr lang="en-US" sz="2800" b="1" dirty="0" err="1" smtClean="0">
                <a:cs typeface="Times New Roman" pitchFamily="18" charset="0"/>
              </a:rPr>
              <a:t>hám</a:t>
            </a:r>
            <a:r>
              <a:rPr lang="ru-RU" sz="2800" b="1" dirty="0" smtClean="0">
                <a:cs typeface="Times New Roman" pitchFamily="18" charset="0"/>
              </a:rPr>
              <a:t> </a:t>
            </a:r>
            <a:r>
              <a:rPr lang="en-US" sz="2800" b="1" dirty="0" err="1" smtClean="0">
                <a:cs typeface="Times New Roman" pitchFamily="18" charset="0"/>
              </a:rPr>
              <a:t>eń</a:t>
            </a:r>
            <a:r>
              <a:rPr lang="ru-RU" sz="2800" b="1" dirty="0" smtClean="0">
                <a:cs typeface="Times New Roman" pitchFamily="18" charset="0"/>
              </a:rPr>
              <a:t> </a:t>
            </a:r>
            <a:r>
              <a:rPr lang="en-US" sz="2800" b="1" dirty="0" err="1" smtClean="0">
                <a:cs typeface="Times New Roman" pitchFamily="18" charset="0"/>
              </a:rPr>
              <a:t>zárúr</a:t>
            </a:r>
            <a:r>
              <a:rPr lang="ru-RU" sz="2800" b="1" dirty="0" smtClean="0">
                <a:cs typeface="Times New Roman" pitchFamily="18" charset="0"/>
              </a:rPr>
              <a:t> </a:t>
            </a:r>
            <a:r>
              <a:rPr lang="en-US" sz="2800" b="1" dirty="0" err="1" smtClean="0">
                <a:cs typeface="Times New Roman" pitchFamily="18" charset="0"/>
              </a:rPr>
              <a:t>qásiyetlerge</a:t>
            </a:r>
            <a:r>
              <a:rPr lang="ru-RU" sz="2800" b="1" dirty="0" smtClean="0">
                <a:cs typeface="Times New Roman" pitchFamily="18" charset="0"/>
              </a:rPr>
              <a:t> </a:t>
            </a:r>
            <a:r>
              <a:rPr lang="en-US" sz="2800" b="1" dirty="0" err="1" smtClean="0">
                <a:cs typeface="Times New Roman" pitchFamily="18" charset="0"/>
              </a:rPr>
              <a:t>iye</a:t>
            </a:r>
            <a:r>
              <a:rPr lang="ru-RU" sz="2800" b="1" dirty="0" smtClean="0">
                <a:cs typeface="Times New Roman" pitchFamily="18" charset="0"/>
              </a:rPr>
              <a:t> </a:t>
            </a:r>
            <a:r>
              <a:rPr lang="en-US" sz="2800" b="1" dirty="0" err="1" smtClean="0">
                <a:cs typeface="Times New Roman" pitchFamily="18" charset="0"/>
              </a:rPr>
              <a:t>bolǵan</a:t>
            </a:r>
            <a:r>
              <a:rPr lang="ru-RU" sz="2800" b="1" dirty="0" smtClean="0">
                <a:cs typeface="Times New Roman" pitchFamily="18" charset="0"/>
              </a:rPr>
              <a:t> </a:t>
            </a:r>
            <a:r>
              <a:rPr lang="en-US" sz="2800" b="1" dirty="0" err="1" smtClean="0">
                <a:cs typeface="Times New Roman" pitchFamily="18" charset="0"/>
              </a:rPr>
              <a:t>modelleri</a:t>
            </a:r>
            <a:r>
              <a:rPr lang="ru-RU" sz="2800" b="1" dirty="0" smtClean="0">
                <a:cs typeface="Times New Roman" pitchFamily="18" charset="0"/>
              </a:rPr>
              <a:t> </a:t>
            </a:r>
            <a:r>
              <a:rPr lang="en-US" sz="2800" b="1" dirty="0" err="1" smtClean="0">
                <a:cs typeface="Times New Roman" pitchFamily="18" charset="0"/>
              </a:rPr>
              <a:t>arqalı</a:t>
            </a:r>
            <a:r>
              <a:rPr lang="ru-RU" sz="2800" b="1" dirty="0" smtClean="0">
                <a:cs typeface="Times New Roman" pitchFamily="18" charset="0"/>
              </a:rPr>
              <a:t> </a:t>
            </a:r>
            <a:r>
              <a:rPr lang="en-US" sz="2800" b="1" dirty="0" err="1" smtClean="0">
                <a:cs typeface="Times New Roman" pitchFamily="18" charset="0"/>
              </a:rPr>
              <a:t>almastırılıp</a:t>
            </a:r>
            <a:r>
              <a:rPr lang="ru-RU" sz="2800" b="1" dirty="0" smtClean="0">
                <a:cs typeface="Times New Roman" pitchFamily="18" charset="0"/>
              </a:rPr>
              <a:t>, </a:t>
            </a:r>
            <a:r>
              <a:rPr lang="en-US" sz="2800" b="1" dirty="0" err="1" smtClean="0">
                <a:cs typeface="Times New Roman" pitchFamily="18" charset="0"/>
              </a:rPr>
              <a:t>ápiwayılastırıladı</a:t>
            </a:r>
            <a:r>
              <a:rPr lang="ru-RU" sz="2800" b="1" dirty="0" smtClean="0">
                <a:cs typeface="Times New Roman" pitchFamily="18" charset="0"/>
              </a:rPr>
              <a:t>.</a:t>
            </a:r>
            <a:r>
              <a:rPr lang="en-US" sz="2800" b="1" dirty="0" smtClean="0">
                <a:cs typeface="Times New Roman" pitchFamily="18" charset="0"/>
              </a:rPr>
              <a:t> </a:t>
            </a:r>
            <a:r>
              <a:rPr lang="en-US" sz="2800" b="1" dirty="0" err="1" smtClean="0">
                <a:cs typeface="Times New Roman" pitchFamily="18" charset="0"/>
              </a:rPr>
              <a:t>Máselen</a:t>
            </a:r>
            <a:r>
              <a:rPr lang="ru-RU" sz="2800" b="1" dirty="0" smtClean="0">
                <a:cs typeface="Times New Roman" pitchFamily="18" charset="0"/>
              </a:rPr>
              <a:t>: </a:t>
            </a:r>
            <a:r>
              <a:rPr lang="en-US" sz="2800" b="1" dirty="0" err="1" smtClean="0">
                <a:cs typeface="Times New Roman" pitchFamily="18" charset="0"/>
              </a:rPr>
              <a:t>absolyut</a:t>
            </a:r>
            <a:r>
              <a:rPr lang="en-US" sz="2800" b="1" dirty="0" smtClean="0">
                <a:cs typeface="Times New Roman" pitchFamily="18" charset="0"/>
              </a:rPr>
              <a:t> </a:t>
            </a:r>
            <a:r>
              <a:rPr lang="en-US" sz="2800" b="1" dirty="0" err="1" smtClean="0">
                <a:cs typeface="Times New Roman" pitchFamily="18" charset="0"/>
              </a:rPr>
              <a:t>qattı</a:t>
            </a:r>
            <a:r>
              <a:rPr lang="en-US" sz="2800" b="1" dirty="0" smtClean="0">
                <a:cs typeface="Times New Roman" pitchFamily="18" charset="0"/>
              </a:rPr>
              <a:t> dene</a:t>
            </a:r>
            <a:r>
              <a:rPr lang="ru-RU" sz="2800" b="1" dirty="0" smtClean="0">
                <a:cs typeface="Times New Roman" pitchFamily="18" charset="0"/>
              </a:rPr>
              <a:t>, </a:t>
            </a:r>
            <a:r>
              <a:rPr lang="en-US" sz="2800" b="1" dirty="0" err="1" smtClean="0">
                <a:cs typeface="Times New Roman" pitchFamily="18" charset="0"/>
              </a:rPr>
              <a:t>materiallıq</a:t>
            </a:r>
            <a:r>
              <a:rPr lang="en-US" sz="2800" b="1" dirty="0" smtClean="0">
                <a:cs typeface="Times New Roman" pitchFamily="18" charset="0"/>
              </a:rPr>
              <a:t> </a:t>
            </a:r>
            <a:r>
              <a:rPr lang="en-US" sz="2800" b="1" dirty="0" err="1" smtClean="0">
                <a:cs typeface="Times New Roman" pitchFamily="18" charset="0"/>
              </a:rPr>
              <a:t>noqat</a:t>
            </a:r>
            <a:r>
              <a:rPr lang="ru-RU" sz="2800" b="1" dirty="0" smtClean="0">
                <a:cs typeface="Times New Roman" pitchFamily="18" charset="0"/>
              </a:rPr>
              <a:t>, </a:t>
            </a:r>
            <a:r>
              <a:rPr lang="en-US" sz="2800" b="1" dirty="0" smtClean="0">
                <a:cs typeface="Times New Roman" pitchFamily="18" charset="0"/>
              </a:rPr>
              <a:t>ideal </a:t>
            </a:r>
            <a:r>
              <a:rPr lang="en-US" sz="2800" b="1" dirty="0" err="1" smtClean="0">
                <a:cs typeface="Times New Roman" pitchFamily="18" charset="0"/>
              </a:rPr>
              <a:t>gaz</a:t>
            </a:r>
            <a:r>
              <a:rPr lang="ru-RU" sz="2800" b="1" dirty="0" smtClean="0">
                <a:cs typeface="Times New Roman" pitchFamily="18" charset="0"/>
              </a:rPr>
              <a:t> </a:t>
            </a:r>
            <a:r>
              <a:rPr lang="en-US" sz="2800" b="1" dirty="0" err="1" smtClean="0">
                <a:cs typeface="Times New Roman" pitchFamily="18" charset="0"/>
              </a:rPr>
              <a:t>hám</a:t>
            </a:r>
            <a:r>
              <a:rPr lang="ru-RU" sz="2800" b="1" dirty="0" smtClean="0">
                <a:cs typeface="Times New Roman" pitchFamily="18" charset="0"/>
              </a:rPr>
              <a:t> </a:t>
            </a:r>
            <a:r>
              <a:rPr lang="en-US" sz="2800" b="1" dirty="0" err="1" smtClean="0">
                <a:cs typeface="Times New Roman" pitchFamily="18" charset="0"/>
              </a:rPr>
              <a:t>basqalar</a:t>
            </a:r>
            <a:r>
              <a:rPr lang="ru-RU" sz="2800" b="1" dirty="0" smtClean="0">
                <a:cs typeface="Times New Roman" pitchFamily="18" charset="0"/>
              </a:rPr>
              <a:t>.</a:t>
            </a:r>
          </a:p>
          <a:p>
            <a:pPr algn="just" eaLnBrk="1" hangingPunct="1">
              <a:buNone/>
            </a:pPr>
            <a:r>
              <a:rPr lang="ru-RU" sz="2800" b="1" dirty="0" smtClean="0">
                <a:solidFill>
                  <a:srgbClr val="FF3305"/>
                </a:solidFill>
              </a:rPr>
              <a:t>                            </a:t>
            </a:r>
            <a:endParaRPr lang="ru-RU" sz="2800" b="1" dirty="0" smtClean="0"/>
          </a:p>
        </p:txBody>
      </p:sp>
      <p:sp>
        <p:nvSpPr>
          <p:cNvPr id="4" name="Rectangle 3"/>
          <p:cNvSpPr txBox="1">
            <a:spLocks noChangeArrowheads="1"/>
          </p:cNvSpPr>
          <p:nvPr/>
        </p:nvSpPr>
        <p:spPr>
          <a:xfrm>
            <a:off x="304800" y="4343400"/>
            <a:ext cx="8610600" cy="19050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tabLst/>
              <a:defRPr/>
            </a:pPr>
            <a:r>
              <a:rPr kumimoji="0" lang="ru-RU" sz="2800" b="1" i="0" u="none" strike="noStrike" kern="1200" cap="none" spc="0" normalizeH="0" baseline="0" noProof="0" dirty="0" smtClean="0">
                <a:ln>
                  <a:noFill/>
                </a:ln>
                <a:solidFill>
                  <a:srgbClr val="FF3305"/>
                </a:solidFill>
                <a:effectLst/>
                <a:uLnTx/>
                <a:uFillTx/>
                <a:latin typeface="+mn-lt"/>
                <a:ea typeface="+mn-ea"/>
                <a:cs typeface="+mn-cs"/>
              </a:rPr>
              <a:t>       </a:t>
            </a:r>
            <a:r>
              <a:rPr kumimoji="0" lang="en-US" sz="2800" b="1" i="0" u="none" strike="noStrike" kern="1200" cap="none" spc="0" normalizeH="0" baseline="0" noProof="0" dirty="0" err="1" smtClean="0">
                <a:ln>
                  <a:noFill/>
                </a:ln>
                <a:solidFill>
                  <a:srgbClr val="FF3305"/>
                </a:solidFill>
                <a:effectLst/>
                <a:uLnTx/>
                <a:uFillTx/>
                <a:cs typeface="Times New Roman" pitchFamily="18" charset="0"/>
              </a:rPr>
              <a:t>Absolyut</a:t>
            </a:r>
            <a:r>
              <a:rPr kumimoji="0" lang="en-US" sz="2800" b="1" i="0" u="none" strike="noStrike" kern="1200" cap="none" spc="0" normalizeH="0" baseline="0" noProof="0" dirty="0" smtClean="0">
                <a:ln>
                  <a:noFill/>
                </a:ln>
                <a:solidFill>
                  <a:srgbClr val="FF3305"/>
                </a:solidFill>
                <a:effectLst/>
                <a:uLnTx/>
                <a:uFillTx/>
                <a:cs typeface="Times New Roman" pitchFamily="18" charset="0"/>
              </a:rPr>
              <a:t> </a:t>
            </a:r>
            <a:r>
              <a:rPr kumimoji="0" lang="en-US" sz="2800" b="1" i="0" u="none" strike="noStrike" kern="1200" cap="none" spc="0" normalizeH="0" baseline="0" noProof="0" dirty="0" err="1" smtClean="0">
                <a:ln>
                  <a:noFill/>
                </a:ln>
                <a:solidFill>
                  <a:srgbClr val="FF3305"/>
                </a:solidFill>
                <a:effectLst/>
                <a:uLnTx/>
                <a:uFillTx/>
                <a:cs typeface="Times New Roman" pitchFamily="18" charset="0"/>
              </a:rPr>
              <a:t>qattı</a:t>
            </a:r>
            <a:r>
              <a:rPr kumimoji="0" lang="en-US" sz="2800" b="1" i="0" u="none" strike="noStrike" kern="1200" cap="none" spc="0" normalizeH="0" baseline="0" noProof="0" dirty="0" smtClean="0">
                <a:ln>
                  <a:noFill/>
                </a:ln>
                <a:solidFill>
                  <a:srgbClr val="FF3305"/>
                </a:solidFill>
                <a:effectLst/>
                <a:uLnTx/>
                <a:uFillTx/>
                <a:cs typeface="Times New Roman" pitchFamily="18" charset="0"/>
              </a:rPr>
              <a:t> dene</a:t>
            </a:r>
            <a:r>
              <a:rPr kumimoji="0" lang="ru-RU" sz="2800" b="1" i="0" u="none" strike="noStrike" kern="1200" cap="none" spc="0" normalizeH="0" baseline="0" noProof="0" dirty="0" smtClean="0">
                <a:ln>
                  <a:noFill/>
                </a:ln>
                <a:solidFill>
                  <a:schemeClr val="dk1"/>
                </a:solidFill>
                <a:effectLst/>
                <a:uLnTx/>
                <a:uFillTx/>
                <a:cs typeface="Times New Roman" pitchFamily="18" charset="0"/>
              </a:rPr>
              <a:t>  – </a:t>
            </a:r>
            <a:r>
              <a:rPr kumimoji="0" lang="en-US" sz="2800" b="1" i="0" u="none" strike="noStrike" kern="1200" cap="none" spc="0" normalizeH="0" baseline="0" noProof="0" dirty="0" err="1" smtClean="0">
                <a:ln>
                  <a:noFill/>
                </a:ln>
                <a:solidFill>
                  <a:schemeClr val="dk1"/>
                </a:solidFill>
                <a:effectLst/>
                <a:uLnTx/>
                <a:uFillTx/>
                <a:cs typeface="Times New Roman" pitchFamily="18" charset="0"/>
              </a:rPr>
              <a:t>hár</a:t>
            </a:r>
            <a:r>
              <a:rPr kumimoji="0" lang="ru-RU" sz="2800" b="1" i="0" u="none" strike="noStrike" kern="1200" cap="none" spc="0" normalizeH="0" baseline="0" noProof="0" dirty="0" smtClean="0">
                <a:ln>
                  <a:noFill/>
                </a:ln>
                <a:solidFill>
                  <a:schemeClr val="dk1"/>
                </a:solidFill>
                <a:effectLst/>
                <a:uLnTx/>
                <a:uFillTx/>
                <a:cs typeface="Times New Roman" pitchFamily="18" charset="0"/>
              </a:rPr>
              <a:t> </a:t>
            </a:r>
            <a:r>
              <a:rPr kumimoji="0" lang="en-US" sz="2800" b="1" i="0" u="none" strike="noStrike" kern="1200" cap="none" spc="0" normalizeH="0" baseline="0" noProof="0" dirty="0" err="1" smtClean="0">
                <a:ln>
                  <a:noFill/>
                </a:ln>
                <a:solidFill>
                  <a:schemeClr val="dk1"/>
                </a:solidFill>
                <a:effectLst/>
                <a:uLnTx/>
                <a:uFillTx/>
                <a:cs typeface="Times New Roman" pitchFamily="18" charset="0"/>
              </a:rPr>
              <a:t>qanday</a:t>
            </a:r>
            <a:r>
              <a:rPr kumimoji="0" lang="ru-RU" sz="2800" b="1" i="0" u="none" strike="noStrike" kern="1200" cap="none" spc="0" normalizeH="0" baseline="0" noProof="0" dirty="0" smtClean="0">
                <a:ln>
                  <a:noFill/>
                </a:ln>
                <a:solidFill>
                  <a:schemeClr val="dk1"/>
                </a:solidFill>
                <a:effectLst/>
                <a:uLnTx/>
                <a:uFillTx/>
                <a:cs typeface="Times New Roman" pitchFamily="18" charset="0"/>
              </a:rPr>
              <a:t> </a:t>
            </a:r>
            <a:r>
              <a:rPr kumimoji="0" lang="en-US" sz="2800" b="1" i="0" u="none" strike="noStrike" kern="1200" cap="none" spc="0" normalizeH="0" baseline="0" noProof="0" dirty="0" err="1" smtClean="0">
                <a:ln>
                  <a:noFill/>
                </a:ln>
                <a:solidFill>
                  <a:schemeClr val="dk1"/>
                </a:solidFill>
                <a:effectLst/>
                <a:uLnTx/>
                <a:uFillTx/>
                <a:cs typeface="Times New Roman" pitchFamily="18" charset="0"/>
              </a:rPr>
              <a:t>shárayatta</a:t>
            </a:r>
            <a:r>
              <a:rPr kumimoji="0" lang="ru-RU" sz="2800" b="1" i="0" u="none" strike="noStrike" kern="1200" cap="none" spc="0" normalizeH="0" baseline="0" noProof="0" dirty="0" smtClean="0">
                <a:ln>
                  <a:noFill/>
                </a:ln>
                <a:solidFill>
                  <a:schemeClr val="dk1"/>
                </a:solidFill>
                <a:effectLst/>
                <a:uLnTx/>
                <a:uFillTx/>
                <a:cs typeface="Times New Roman" pitchFamily="18" charset="0"/>
              </a:rPr>
              <a:t> </a:t>
            </a:r>
            <a:r>
              <a:rPr kumimoji="0" lang="en-US" sz="2800" b="1" i="0" u="none" strike="noStrike" kern="1200" cap="none" spc="0" normalizeH="0" baseline="0" noProof="0" dirty="0" err="1" smtClean="0">
                <a:ln>
                  <a:noFill/>
                </a:ln>
                <a:solidFill>
                  <a:schemeClr val="dk1"/>
                </a:solidFill>
                <a:effectLst/>
                <a:uLnTx/>
                <a:uFillTx/>
                <a:cs typeface="Times New Roman" pitchFamily="18" charset="0"/>
              </a:rPr>
              <a:t>deformaciyalanbaytuǵın</a:t>
            </a:r>
            <a:r>
              <a:rPr kumimoji="0" lang="ru-RU" sz="2800" b="1" i="0" u="none" strike="noStrike" kern="1200" cap="none" spc="0" normalizeH="0" noProof="0" dirty="0" smtClean="0">
                <a:ln>
                  <a:noFill/>
                </a:ln>
                <a:solidFill>
                  <a:schemeClr val="dk1"/>
                </a:solidFill>
                <a:effectLst/>
                <a:uLnTx/>
                <a:uFillTx/>
                <a:cs typeface="Times New Roman" pitchFamily="18" charset="0"/>
              </a:rPr>
              <a:t> </a:t>
            </a:r>
            <a:r>
              <a:rPr kumimoji="0" lang="en-US" sz="2800" b="1" i="0" u="none" strike="noStrike" kern="1200" cap="none" spc="0" normalizeH="0" noProof="0" dirty="0" smtClean="0">
                <a:ln>
                  <a:noFill/>
                </a:ln>
                <a:solidFill>
                  <a:schemeClr val="dk1"/>
                </a:solidFill>
                <a:effectLst/>
                <a:uLnTx/>
                <a:uFillTx/>
                <a:cs typeface="Times New Roman" pitchFamily="18" charset="0"/>
              </a:rPr>
              <a:t>dene </a:t>
            </a:r>
            <a:r>
              <a:rPr kumimoji="0" lang="en-US" sz="2800" b="1" i="0" u="none" strike="noStrike" kern="1200" cap="none" spc="0" normalizeH="0" noProof="0" dirty="0" err="1" smtClean="0">
                <a:ln>
                  <a:noFill/>
                </a:ln>
                <a:solidFill>
                  <a:schemeClr val="dk1"/>
                </a:solidFill>
                <a:effectLst/>
                <a:uLnTx/>
                <a:uFillTx/>
                <a:cs typeface="Times New Roman" pitchFamily="18" charset="0"/>
              </a:rPr>
              <a:t>bolıp</a:t>
            </a:r>
            <a:r>
              <a:rPr kumimoji="0" lang="en-US" sz="2800" b="1" i="0" u="none" strike="noStrike" kern="1200" cap="none" spc="0" normalizeH="0" noProof="0" dirty="0" smtClean="0">
                <a:ln>
                  <a:noFill/>
                </a:ln>
                <a:solidFill>
                  <a:schemeClr val="dk1"/>
                </a:solidFill>
                <a:effectLst/>
                <a:uLnTx/>
                <a:uFillTx/>
                <a:cs typeface="Times New Roman" pitchFamily="18" charset="0"/>
              </a:rPr>
              <a:t> </a:t>
            </a:r>
            <a:r>
              <a:rPr kumimoji="0" lang="en-US" sz="2800" b="1" i="0" u="none" strike="noStrike" kern="1200" cap="none" spc="0" normalizeH="0" noProof="0" dirty="0" err="1" smtClean="0">
                <a:ln>
                  <a:noFill/>
                </a:ln>
                <a:solidFill>
                  <a:schemeClr val="dk1"/>
                </a:solidFill>
                <a:effectLst/>
                <a:uLnTx/>
                <a:uFillTx/>
                <a:cs typeface="Times New Roman" pitchFamily="18" charset="0"/>
              </a:rPr>
              <a:t>tabıladı</a:t>
            </a:r>
            <a:r>
              <a:rPr kumimoji="0" lang="ru-RU" sz="2800" b="1" i="0" u="none" strike="noStrike" kern="1200" cap="none" spc="0" normalizeH="0" noProof="0" dirty="0" smtClean="0">
                <a:ln>
                  <a:noFill/>
                </a:ln>
                <a:solidFill>
                  <a:schemeClr val="dk1"/>
                </a:solidFill>
                <a:effectLst/>
                <a:uLnTx/>
                <a:uFillTx/>
                <a:cs typeface="Times New Roman" pitchFamily="18" charset="0"/>
              </a:rPr>
              <a:t>.</a:t>
            </a:r>
            <a:endParaRPr kumimoji="0" lang="ru-RU" sz="2800" b="1" i="0" u="none" strike="noStrike" kern="1200" cap="none" spc="0" normalizeH="0" baseline="0" noProof="0" dirty="0" smtClean="0">
              <a:ln>
                <a:noFill/>
              </a:ln>
              <a:solidFill>
                <a:schemeClr val="dk1"/>
              </a:solidFill>
              <a:effectLst/>
              <a:uLnTx/>
              <a:uFillTx/>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ru-RU" sz="2800" b="0" i="0" u="none" strike="noStrike" kern="1200" cap="none" spc="0" normalizeH="0" baseline="0" noProof="0" dirty="0" smtClean="0">
              <a:ln>
                <a:noFill/>
              </a:ln>
              <a:solidFill>
                <a:schemeClr val="dk1"/>
              </a:solidFill>
              <a:effectLst/>
              <a:uLnTx/>
              <a:uFillTx/>
              <a:latin typeface="+mn-lt"/>
              <a:ea typeface="+mn-ea"/>
              <a:cs typeface="+mn-cs"/>
            </a:endParaRPr>
          </a:p>
        </p:txBody>
      </p:sp>
    </p:spTree>
    <p:extLst>
      <p:ext uri="{BB962C8B-B14F-4D97-AF65-F5344CB8AC3E}">
        <p14:creationId xmlns:p14="http://schemas.microsoft.com/office/powerpoint/2010/main" val="31636243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28600" y="228600"/>
            <a:ext cx="8686800" cy="1703388"/>
          </a:xfrm>
        </p:spPr>
        <p:style>
          <a:lnRef idx="1">
            <a:schemeClr val="accent1"/>
          </a:lnRef>
          <a:fillRef idx="2">
            <a:schemeClr val="accent1"/>
          </a:fillRef>
          <a:effectRef idx="1">
            <a:schemeClr val="accent1"/>
          </a:effectRef>
          <a:fontRef idx="minor">
            <a:schemeClr val="dk1"/>
          </a:fontRef>
        </p:style>
        <p:txBody>
          <a:bodyPr>
            <a:normAutofit/>
          </a:bodyPr>
          <a:lstStyle/>
          <a:p>
            <a:r>
              <a:rPr lang="en-US" sz="3100" b="1" dirty="0" err="1" smtClean="0">
                <a:solidFill>
                  <a:srgbClr val="FF3305"/>
                </a:solidFill>
                <a:cs typeface="Times New Roman" pitchFamily="18" charset="0"/>
              </a:rPr>
              <a:t>Materiallıq</a:t>
            </a:r>
            <a:r>
              <a:rPr lang="en-US" sz="3100" b="1" dirty="0" smtClean="0">
                <a:solidFill>
                  <a:srgbClr val="FF3305"/>
                </a:solidFill>
                <a:cs typeface="Times New Roman" pitchFamily="18" charset="0"/>
              </a:rPr>
              <a:t> </a:t>
            </a:r>
            <a:r>
              <a:rPr lang="en-US" sz="3100" b="1" dirty="0" err="1" smtClean="0">
                <a:solidFill>
                  <a:srgbClr val="FF3305"/>
                </a:solidFill>
                <a:cs typeface="Times New Roman" pitchFamily="18" charset="0"/>
              </a:rPr>
              <a:t>noqat</a:t>
            </a:r>
            <a:r>
              <a:rPr lang="en-US" sz="3100" b="1" dirty="0" smtClean="0">
                <a:solidFill>
                  <a:srgbClr val="FF3305"/>
                </a:solidFill>
                <a:cs typeface="Times New Roman" pitchFamily="18" charset="0"/>
              </a:rPr>
              <a:t> </a:t>
            </a:r>
            <a:r>
              <a:rPr lang="en-US" sz="3100" b="1" dirty="0" err="1" smtClean="0">
                <a:solidFill>
                  <a:srgbClr val="FF3305"/>
                </a:solidFill>
                <a:cs typeface="Times New Roman" pitchFamily="18" charset="0"/>
              </a:rPr>
              <a:t>dep</a:t>
            </a:r>
            <a:r>
              <a:rPr lang="ru-RU" sz="3100" b="1" dirty="0" smtClean="0">
                <a:solidFill>
                  <a:srgbClr val="FF3305"/>
                </a:solidFill>
                <a:cs typeface="Times New Roman" pitchFamily="18" charset="0"/>
              </a:rPr>
              <a:t>, </a:t>
            </a:r>
            <a:r>
              <a:rPr lang="en-US" sz="3100" b="1" dirty="0" err="1" smtClean="0">
                <a:cs typeface="Times New Roman" pitchFamily="18" charset="0"/>
              </a:rPr>
              <a:t>málim</a:t>
            </a:r>
            <a:r>
              <a:rPr lang="en-US" sz="3100" b="1" dirty="0" smtClean="0">
                <a:cs typeface="Times New Roman" pitchFamily="18" charset="0"/>
              </a:rPr>
              <a:t> </a:t>
            </a:r>
            <a:r>
              <a:rPr lang="en-US" sz="3100" b="1" dirty="0" err="1" smtClean="0">
                <a:cs typeface="Times New Roman" pitchFamily="18" charset="0"/>
              </a:rPr>
              <a:t>bir</a:t>
            </a:r>
            <a:r>
              <a:rPr lang="en-US" sz="3100" b="1" dirty="0" smtClean="0">
                <a:cs typeface="Times New Roman" pitchFamily="18" charset="0"/>
              </a:rPr>
              <a:t> </a:t>
            </a:r>
            <a:r>
              <a:rPr lang="en-US" sz="3100" b="1" dirty="0" err="1" smtClean="0">
                <a:cs typeface="Times New Roman" pitchFamily="18" charset="0"/>
              </a:rPr>
              <a:t>massaǵa</a:t>
            </a:r>
            <a:r>
              <a:rPr lang="en-US" sz="3100" b="1" dirty="0" smtClean="0">
                <a:cs typeface="Times New Roman" pitchFamily="18" charset="0"/>
              </a:rPr>
              <a:t> </a:t>
            </a:r>
            <a:r>
              <a:rPr lang="en-US" sz="3100" b="1" dirty="0" err="1" smtClean="0">
                <a:cs typeface="Times New Roman" pitchFamily="18" charset="0"/>
              </a:rPr>
              <a:t>iye</a:t>
            </a:r>
            <a:r>
              <a:rPr lang="en-US" sz="3100" b="1" dirty="0" smtClean="0">
                <a:cs typeface="Times New Roman" pitchFamily="18" charset="0"/>
              </a:rPr>
              <a:t> </a:t>
            </a:r>
            <a:r>
              <a:rPr lang="en-US" sz="3100" b="1" dirty="0" err="1" smtClean="0">
                <a:cs typeface="Times New Roman" pitchFamily="18" charset="0"/>
              </a:rPr>
              <a:t>bolǵan</a:t>
            </a:r>
            <a:r>
              <a:rPr lang="ru-RU" sz="3100" b="1" dirty="0" smtClean="0">
                <a:cs typeface="Times New Roman" pitchFamily="18" charset="0"/>
              </a:rPr>
              <a:t>, </a:t>
            </a:r>
            <a:r>
              <a:rPr lang="en-US" sz="3100" b="1" dirty="0" err="1" smtClean="0">
                <a:cs typeface="Times New Roman" pitchFamily="18" charset="0"/>
              </a:rPr>
              <a:t>shaması</a:t>
            </a:r>
            <a:r>
              <a:rPr lang="en-US" sz="3100" b="1" dirty="0" smtClean="0">
                <a:cs typeface="Times New Roman" pitchFamily="18" charset="0"/>
              </a:rPr>
              <a:t> </a:t>
            </a:r>
            <a:r>
              <a:rPr lang="en-US" sz="3100" b="1" dirty="0" err="1" smtClean="0">
                <a:cs typeface="Times New Roman" pitchFamily="18" charset="0"/>
              </a:rPr>
              <a:t>úyreniletuǵın</a:t>
            </a:r>
            <a:r>
              <a:rPr lang="en-US" sz="3100" b="1" dirty="0" smtClean="0">
                <a:cs typeface="Times New Roman" pitchFamily="18" charset="0"/>
              </a:rPr>
              <a:t> </a:t>
            </a:r>
            <a:r>
              <a:rPr lang="en-US" sz="3100" b="1" dirty="0" err="1" smtClean="0">
                <a:cs typeface="Times New Roman" pitchFamily="18" charset="0"/>
              </a:rPr>
              <a:t>aralıqlarǵa</a:t>
            </a:r>
            <a:r>
              <a:rPr lang="en-US" sz="3100" b="1" dirty="0" smtClean="0">
                <a:cs typeface="Times New Roman" pitchFamily="18" charset="0"/>
              </a:rPr>
              <a:t> </a:t>
            </a:r>
            <a:r>
              <a:rPr lang="en-US" sz="3100" b="1" dirty="0" err="1" smtClean="0">
                <a:cs typeface="Times New Roman" pitchFamily="18" charset="0"/>
              </a:rPr>
              <a:t>salıstırǵanda</a:t>
            </a:r>
            <a:r>
              <a:rPr lang="en-US" sz="3100" b="1" dirty="0" smtClean="0">
                <a:cs typeface="Times New Roman" pitchFamily="18" charset="0"/>
              </a:rPr>
              <a:t> </a:t>
            </a:r>
            <a:r>
              <a:rPr lang="en-US" sz="3100" b="1" dirty="0" err="1" smtClean="0">
                <a:cs typeface="Times New Roman" pitchFamily="18" charset="0"/>
              </a:rPr>
              <a:t>júdá</a:t>
            </a:r>
            <a:r>
              <a:rPr lang="en-US" sz="3100" b="1" dirty="0" smtClean="0">
                <a:cs typeface="Times New Roman" pitchFamily="18" charset="0"/>
              </a:rPr>
              <a:t> </a:t>
            </a:r>
            <a:r>
              <a:rPr lang="en-US" sz="3100" b="1" dirty="0" err="1" smtClean="0">
                <a:cs typeface="Times New Roman" pitchFamily="18" charset="0"/>
              </a:rPr>
              <a:t>kishi</a:t>
            </a:r>
            <a:r>
              <a:rPr lang="en-US" sz="3100" b="1" dirty="0" smtClean="0">
                <a:cs typeface="Times New Roman" pitchFamily="18" charset="0"/>
              </a:rPr>
              <a:t> </a:t>
            </a:r>
            <a:r>
              <a:rPr lang="en-US" sz="3100" b="1" dirty="0" err="1" smtClean="0">
                <a:cs typeface="Times New Roman" pitchFamily="18" charset="0"/>
              </a:rPr>
              <a:t>bolǵan</a:t>
            </a:r>
            <a:r>
              <a:rPr lang="en-US" sz="3100" b="1" dirty="0" smtClean="0">
                <a:cs typeface="Times New Roman" pitchFamily="18" charset="0"/>
              </a:rPr>
              <a:t> </a:t>
            </a:r>
            <a:r>
              <a:rPr lang="en-US" sz="3100" b="1" dirty="0" err="1" smtClean="0">
                <a:cs typeface="Times New Roman" pitchFamily="18" charset="0"/>
              </a:rPr>
              <a:t>denege</a:t>
            </a:r>
            <a:r>
              <a:rPr lang="en-US" sz="3100" b="1" dirty="0" smtClean="0">
                <a:cs typeface="Times New Roman" pitchFamily="18" charset="0"/>
              </a:rPr>
              <a:t> </a:t>
            </a:r>
            <a:r>
              <a:rPr lang="en-US" sz="3100" b="1" dirty="0" err="1" smtClean="0">
                <a:cs typeface="Times New Roman" pitchFamily="18" charset="0"/>
              </a:rPr>
              <a:t>aytıladı</a:t>
            </a:r>
            <a:r>
              <a:rPr lang="en-US" sz="3100" b="1" dirty="0" smtClean="0">
                <a:cs typeface="Times New Roman" pitchFamily="18" charset="0"/>
              </a:rPr>
              <a:t>.</a:t>
            </a:r>
            <a:endParaRPr lang="ru-RU" sz="4000" dirty="0" smtClean="0">
              <a:latin typeface="Times New Roman" pitchFamily="18" charset="0"/>
              <a:cs typeface="Times New Roman" pitchFamily="18" charset="0"/>
            </a:endParaRPr>
          </a:p>
        </p:txBody>
      </p:sp>
      <p:sp>
        <p:nvSpPr>
          <p:cNvPr id="5" name="Выноска со стрелкой влево 4"/>
          <p:cNvSpPr/>
          <p:nvPr/>
        </p:nvSpPr>
        <p:spPr>
          <a:xfrm>
            <a:off x="4786314" y="2357430"/>
            <a:ext cx="4143404" cy="4214842"/>
          </a:xfrm>
          <a:prstGeom prst="leftArrowCallout">
            <a:avLst/>
          </a:prstGeom>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err="1" smtClean="0"/>
              <a:t>Aydıń</a:t>
            </a:r>
            <a:r>
              <a:rPr lang="ru-RU" sz="2400" b="1" dirty="0" smtClean="0"/>
              <a:t> </a:t>
            </a:r>
            <a:r>
              <a:rPr lang="en-US" sz="2400" b="1" dirty="0" err="1" smtClean="0"/>
              <a:t>geometriyalıq</a:t>
            </a:r>
            <a:r>
              <a:rPr lang="ru-RU" sz="2400" b="1" dirty="0" smtClean="0"/>
              <a:t> </a:t>
            </a:r>
            <a:r>
              <a:rPr lang="en-US" sz="2400" b="1" dirty="0" err="1" smtClean="0"/>
              <a:t>shamaları</a:t>
            </a:r>
            <a:r>
              <a:rPr lang="ru-RU" sz="2400" b="1" dirty="0" smtClean="0"/>
              <a:t> </a:t>
            </a:r>
            <a:r>
              <a:rPr lang="en-US" sz="2400" b="1" dirty="0" err="1" smtClean="0"/>
              <a:t>Jerge</a:t>
            </a:r>
            <a:r>
              <a:rPr lang="en-US" sz="2400" b="1" dirty="0" smtClean="0"/>
              <a:t> </a:t>
            </a:r>
            <a:r>
              <a:rPr lang="en-US" sz="2400" b="1" dirty="0" err="1" smtClean="0"/>
              <a:t>shekemgi</a:t>
            </a:r>
            <a:r>
              <a:rPr lang="ru-RU" sz="2400" b="1" dirty="0" smtClean="0"/>
              <a:t> </a:t>
            </a:r>
            <a:r>
              <a:rPr lang="en-US" sz="2400" b="1" dirty="0" err="1" smtClean="0"/>
              <a:t>bolǵan</a:t>
            </a:r>
            <a:r>
              <a:rPr lang="ru-RU" sz="2400" b="1" dirty="0" smtClean="0"/>
              <a:t> </a:t>
            </a:r>
            <a:r>
              <a:rPr lang="en-US" sz="2400" b="1" dirty="0" err="1" smtClean="0"/>
              <a:t>aralıqqa</a:t>
            </a:r>
            <a:r>
              <a:rPr lang="ru-RU" sz="2400" b="1" dirty="0" smtClean="0"/>
              <a:t> </a:t>
            </a:r>
            <a:r>
              <a:rPr lang="en-US" sz="2400" b="1" dirty="0" err="1" smtClean="0">
                <a:cs typeface="Times New Roman" pitchFamily="18" charset="0"/>
              </a:rPr>
              <a:t>salıstırǵanda</a:t>
            </a:r>
            <a:r>
              <a:rPr lang="en-US" sz="2400" b="1" dirty="0" smtClean="0">
                <a:cs typeface="Times New Roman" pitchFamily="18" charset="0"/>
              </a:rPr>
              <a:t> </a:t>
            </a:r>
            <a:r>
              <a:rPr lang="en-US" sz="2400" b="1" dirty="0" err="1">
                <a:cs typeface="Times New Roman" pitchFamily="18" charset="0"/>
              </a:rPr>
              <a:t>kishi</a:t>
            </a:r>
            <a:r>
              <a:rPr lang="ru-RU" sz="2400" b="1" dirty="0" smtClean="0"/>
              <a:t> </a:t>
            </a:r>
            <a:r>
              <a:rPr lang="en-US" sz="2400" b="1" dirty="0" err="1" smtClean="0"/>
              <a:t>bolǵan</a:t>
            </a:r>
            <a:r>
              <a:rPr lang="en-US" sz="2400" b="1" dirty="0" err="1">
                <a:cs typeface="Times New Roman" pitchFamily="18" charset="0"/>
              </a:rPr>
              <a:t>ı</a:t>
            </a:r>
            <a:r>
              <a:rPr lang="ru-RU" sz="2400" b="1" dirty="0" smtClean="0"/>
              <a:t> </a:t>
            </a:r>
            <a:r>
              <a:rPr lang="en-US" sz="2400" b="1" dirty="0" err="1" smtClean="0"/>
              <a:t>ushın</a:t>
            </a:r>
            <a:r>
              <a:rPr lang="ru-RU" sz="2400" b="1" dirty="0" smtClean="0"/>
              <a:t> </a:t>
            </a:r>
            <a:r>
              <a:rPr lang="en-US" sz="2400" b="1" dirty="0" err="1" smtClean="0"/>
              <a:t>Ayd</a:t>
            </a:r>
            <a:r>
              <a:rPr lang="en-US" sz="2400" b="1" dirty="0" err="1">
                <a:cs typeface="Times New Roman" pitchFamily="18" charset="0"/>
              </a:rPr>
              <a:t>ı</a:t>
            </a:r>
            <a:r>
              <a:rPr lang="ru-RU" sz="2400" b="1" dirty="0" smtClean="0"/>
              <a:t> </a:t>
            </a:r>
            <a:r>
              <a:rPr lang="en-US" sz="2400" b="1" dirty="0" err="1" smtClean="0"/>
              <a:t>jerge</a:t>
            </a:r>
            <a:r>
              <a:rPr lang="en-US" sz="2400" b="1" dirty="0" smtClean="0"/>
              <a:t> </a:t>
            </a:r>
            <a:r>
              <a:rPr lang="en-US" sz="2400" b="1" dirty="0" err="1" smtClean="0">
                <a:cs typeface="Times New Roman" pitchFamily="18" charset="0"/>
              </a:rPr>
              <a:t>salıstırǵanda</a:t>
            </a:r>
            <a:r>
              <a:rPr lang="en-US" sz="2400" b="1" dirty="0" smtClean="0">
                <a:cs typeface="Times New Roman" pitchFamily="18" charset="0"/>
              </a:rPr>
              <a:t> </a:t>
            </a:r>
            <a:r>
              <a:rPr lang="en-US" sz="2400" b="1" dirty="0" err="1" smtClean="0"/>
              <a:t>materiallıq</a:t>
            </a:r>
            <a:r>
              <a:rPr lang="en-US" sz="2400" b="1" dirty="0" smtClean="0"/>
              <a:t> </a:t>
            </a:r>
            <a:r>
              <a:rPr lang="en-US" sz="2400" b="1" dirty="0" err="1" smtClean="0"/>
              <a:t>noqat</a:t>
            </a:r>
            <a:r>
              <a:rPr lang="ru-RU" sz="2400" b="1" dirty="0" smtClean="0"/>
              <a:t> </a:t>
            </a:r>
            <a:r>
              <a:rPr lang="en-US" sz="2400" b="1" dirty="0" err="1" smtClean="0"/>
              <a:t>dep</a:t>
            </a:r>
            <a:r>
              <a:rPr lang="ru-RU" sz="2400" b="1" dirty="0" smtClean="0"/>
              <a:t> </a:t>
            </a:r>
            <a:r>
              <a:rPr lang="en-US" sz="2400" b="1" dirty="0" err="1" smtClean="0"/>
              <a:t>esaplaw</a:t>
            </a:r>
            <a:r>
              <a:rPr lang="ru-RU" sz="2400" b="1" dirty="0" smtClean="0"/>
              <a:t> </a:t>
            </a:r>
            <a:r>
              <a:rPr lang="en-US" sz="2400" b="1" dirty="0" err="1" smtClean="0"/>
              <a:t>múmkin</a:t>
            </a:r>
            <a:r>
              <a:rPr lang="ru-RU" sz="2400" b="1" dirty="0" smtClean="0"/>
              <a:t> </a:t>
            </a:r>
            <a:r>
              <a:rPr lang="en-US" sz="2400" b="1" dirty="0" smtClean="0"/>
              <a:t>.</a:t>
            </a:r>
            <a:endParaRPr lang="ru-RU" sz="2400" b="1" dirty="0"/>
          </a:p>
        </p:txBody>
      </p:sp>
    </p:spTree>
    <p:controls>
      <mc:AlternateContent xmlns:mc="http://schemas.openxmlformats.org/markup-compatibility/2006">
        <mc:Choice xmlns:v="urn:schemas-microsoft-com:vml" Requires="v">
          <p:control spid="199715" name="ShockwaveFlash1" r:id="rId2" imgW="4470214" imgH="4723810"/>
        </mc:Choice>
        <mc:Fallback>
          <p:control name="ShockwaveFlash1" r:id="rId2" imgW="4470214" imgH="472381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133600"/>
                  <a:ext cx="4470400" cy="47244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Выноска со стрелкой вниз 4"/>
          <p:cNvSpPr/>
          <p:nvPr/>
        </p:nvSpPr>
        <p:spPr>
          <a:xfrm>
            <a:off x="214282" y="0"/>
            <a:ext cx="8763000" cy="2928934"/>
          </a:xfrm>
          <a:prstGeom prst="downArrowCallout">
            <a:avLst/>
          </a:prstGeom>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rtlCol="0" anchor="ctr"/>
          <a:lstStyle/>
          <a:p>
            <a:pPr algn="ctr"/>
            <a:r>
              <a:rPr lang="ru-RU" sz="2800" dirty="0" smtClean="0">
                <a:solidFill>
                  <a:schemeClr val="tx1"/>
                </a:solidFill>
              </a:rPr>
              <a:t> </a:t>
            </a:r>
            <a:r>
              <a:rPr lang="en-US" sz="2800" b="1" dirty="0" err="1" smtClean="0">
                <a:solidFill>
                  <a:schemeClr val="tx1"/>
                </a:solidFill>
              </a:rPr>
              <a:t>Quyash</a:t>
            </a:r>
            <a:r>
              <a:rPr lang="en-US" sz="2800" b="1" dirty="0" smtClean="0">
                <a:solidFill>
                  <a:schemeClr val="tx1"/>
                </a:solidFill>
              </a:rPr>
              <a:t> </a:t>
            </a:r>
            <a:r>
              <a:rPr lang="en-US" sz="2800" b="1" dirty="0" err="1" smtClean="0">
                <a:solidFill>
                  <a:schemeClr val="tx1"/>
                </a:solidFill>
              </a:rPr>
              <a:t>átirapında</a:t>
            </a:r>
            <a:r>
              <a:rPr lang="en-US" sz="2800" b="1" dirty="0" smtClean="0">
                <a:solidFill>
                  <a:schemeClr val="tx1"/>
                </a:solidFill>
              </a:rPr>
              <a:t> </a:t>
            </a:r>
            <a:r>
              <a:rPr lang="en-US" sz="2800" b="1" dirty="0" err="1" smtClean="0">
                <a:solidFill>
                  <a:schemeClr val="tx1"/>
                </a:solidFill>
              </a:rPr>
              <a:t>aylanıp</a:t>
            </a:r>
            <a:r>
              <a:rPr lang="en-US" sz="2800" b="1" dirty="0" smtClean="0">
                <a:solidFill>
                  <a:schemeClr val="tx1"/>
                </a:solidFill>
              </a:rPr>
              <a:t> </a:t>
            </a:r>
            <a:r>
              <a:rPr lang="en-US" sz="2800" b="1" dirty="0" err="1" smtClean="0">
                <a:solidFill>
                  <a:schemeClr val="tx1"/>
                </a:solidFill>
              </a:rPr>
              <a:t>atırǵan</a:t>
            </a:r>
            <a:r>
              <a:rPr lang="en-US" sz="2800" b="1" dirty="0" smtClean="0">
                <a:solidFill>
                  <a:schemeClr val="tx1"/>
                </a:solidFill>
              </a:rPr>
              <a:t> </a:t>
            </a:r>
            <a:r>
              <a:rPr lang="en-US" sz="2800" b="1" dirty="0" err="1" smtClean="0">
                <a:solidFill>
                  <a:schemeClr val="tx1"/>
                </a:solidFill>
              </a:rPr>
              <a:t>Jerdi</a:t>
            </a:r>
            <a:r>
              <a:rPr lang="en-US" sz="2800" b="1" dirty="0" smtClean="0">
                <a:solidFill>
                  <a:schemeClr val="tx1"/>
                </a:solidFill>
              </a:rPr>
              <a:t> </a:t>
            </a:r>
            <a:r>
              <a:rPr lang="en-US" sz="2800" b="1" dirty="0" err="1" smtClean="0">
                <a:solidFill>
                  <a:schemeClr val="tx1"/>
                </a:solidFill>
              </a:rPr>
              <a:t>Jerden</a:t>
            </a:r>
            <a:r>
              <a:rPr lang="en-US" sz="2800" b="1" dirty="0" smtClean="0">
                <a:solidFill>
                  <a:schemeClr val="tx1"/>
                </a:solidFill>
              </a:rPr>
              <a:t> </a:t>
            </a:r>
            <a:r>
              <a:rPr lang="ru-RU" sz="2800" b="1" dirty="0" smtClean="0">
                <a:solidFill>
                  <a:schemeClr val="tx1"/>
                </a:solidFill>
              </a:rPr>
              <a:t> </a:t>
            </a:r>
            <a:r>
              <a:rPr lang="en-US" sz="2800" b="1" dirty="0" err="1" smtClean="0">
                <a:solidFill>
                  <a:schemeClr val="tx1"/>
                </a:solidFill>
              </a:rPr>
              <a:t>quyashqa</a:t>
            </a:r>
            <a:r>
              <a:rPr lang="en-US" sz="2800" b="1" dirty="0" smtClean="0">
                <a:solidFill>
                  <a:schemeClr val="tx1"/>
                </a:solidFill>
              </a:rPr>
              <a:t> </a:t>
            </a:r>
            <a:r>
              <a:rPr lang="en-US" sz="2800" b="1" dirty="0" err="1" smtClean="0">
                <a:solidFill>
                  <a:schemeClr val="tx1"/>
                </a:solidFill>
              </a:rPr>
              <a:t>shekemgi</a:t>
            </a:r>
            <a:r>
              <a:rPr lang="en-US" sz="2800" b="1" dirty="0" smtClean="0">
                <a:solidFill>
                  <a:schemeClr val="tx1"/>
                </a:solidFill>
              </a:rPr>
              <a:t> </a:t>
            </a:r>
            <a:r>
              <a:rPr lang="en-US" sz="2800" b="1" dirty="0" err="1" smtClean="0">
                <a:solidFill>
                  <a:schemeClr val="tx1"/>
                </a:solidFill>
              </a:rPr>
              <a:t>bolǵan</a:t>
            </a:r>
            <a:r>
              <a:rPr lang="en-US" sz="2800" b="1" dirty="0" smtClean="0">
                <a:solidFill>
                  <a:schemeClr val="tx1"/>
                </a:solidFill>
              </a:rPr>
              <a:t> </a:t>
            </a:r>
            <a:r>
              <a:rPr lang="en-US" sz="2800" b="1" dirty="0" err="1" smtClean="0">
                <a:solidFill>
                  <a:schemeClr val="tx1"/>
                </a:solidFill>
              </a:rPr>
              <a:t>aralıq</a:t>
            </a:r>
            <a:r>
              <a:rPr lang="en-US" sz="2800" b="1" dirty="0" smtClean="0">
                <a:solidFill>
                  <a:schemeClr val="tx1"/>
                </a:solidFill>
              </a:rPr>
              <a:t> </a:t>
            </a:r>
            <a:r>
              <a:rPr lang="en-US" sz="2800" b="1" dirty="0" err="1" smtClean="0">
                <a:solidFill>
                  <a:schemeClr val="tx1"/>
                </a:solidFill>
              </a:rPr>
              <a:t>yaki</a:t>
            </a:r>
            <a:r>
              <a:rPr lang="en-US" sz="2800" b="1" dirty="0" smtClean="0">
                <a:solidFill>
                  <a:schemeClr val="tx1"/>
                </a:solidFill>
              </a:rPr>
              <a:t> </a:t>
            </a:r>
            <a:r>
              <a:rPr lang="en-US" sz="2800" b="1" dirty="0" err="1" smtClean="0">
                <a:solidFill>
                  <a:schemeClr val="tx1"/>
                </a:solidFill>
              </a:rPr>
              <a:t>Jerdiń</a:t>
            </a:r>
            <a:r>
              <a:rPr lang="en-US" sz="2800" b="1" dirty="0" smtClean="0">
                <a:solidFill>
                  <a:schemeClr val="tx1"/>
                </a:solidFill>
              </a:rPr>
              <a:t> </a:t>
            </a:r>
            <a:r>
              <a:rPr lang="en-US" sz="2800" b="1" dirty="0" err="1" smtClean="0">
                <a:solidFill>
                  <a:schemeClr val="tx1"/>
                </a:solidFill>
              </a:rPr>
              <a:t>aylanıw</a:t>
            </a:r>
            <a:r>
              <a:rPr lang="en-US" sz="2800" b="1" dirty="0" smtClean="0">
                <a:solidFill>
                  <a:schemeClr val="tx1"/>
                </a:solidFill>
              </a:rPr>
              <a:t> </a:t>
            </a:r>
            <a:r>
              <a:rPr lang="en-US" sz="2800" b="1" dirty="0" err="1" smtClean="0">
                <a:solidFill>
                  <a:schemeClr val="tx1"/>
                </a:solidFill>
              </a:rPr>
              <a:t>traektoriyasına</a:t>
            </a:r>
            <a:r>
              <a:rPr lang="en-US" sz="2800" b="1" dirty="0" smtClean="0">
                <a:solidFill>
                  <a:schemeClr val="tx1"/>
                </a:solidFill>
              </a:rPr>
              <a:t> </a:t>
            </a:r>
            <a:r>
              <a:rPr lang="en-US" sz="2800" b="1" dirty="0" err="1" smtClean="0">
                <a:solidFill>
                  <a:schemeClr val="tx1"/>
                </a:solidFill>
              </a:rPr>
              <a:t>salıstırǵanda</a:t>
            </a:r>
            <a:r>
              <a:rPr lang="en-US" sz="2800" b="1" dirty="0" smtClean="0">
                <a:solidFill>
                  <a:schemeClr val="tx1"/>
                </a:solidFill>
              </a:rPr>
              <a:t> </a:t>
            </a:r>
            <a:r>
              <a:rPr lang="en-US" sz="2800" b="1" dirty="0" err="1" smtClean="0">
                <a:solidFill>
                  <a:schemeClr val="tx1"/>
                </a:solidFill>
              </a:rPr>
              <a:t>materiallıq</a:t>
            </a:r>
            <a:r>
              <a:rPr lang="en-US" sz="2800" b="1" dirty="0" smtClean="0">
                <a:solidFill>
                  <a:schemeClr val="tx1"/>
                </a:solidFill>
              </a:rPr>
              <a:t> </a:t>
            </a:r>
            <a:r>
              <a:rPr lang="en-US" sz="2800" b="1" dirty="0" err="1" smtClean="0">
                <a:solidFill>
                  <a:schemeClr val="tx1"/>
                </a:solidFill>
              </a:rPr>
              <a:t>noqat</a:t>
            </a:r>
            <a:r>
              <a:rPr lang="en-US" sz="2800" b="1" dirty="0" smtClean="0">
                <a:solidFill>
                  <a:schemeClr val="tx1"/>
                </a:solidFill>
              </a:rPr>
              <a:t> </a:t>
            </a:r>
            <a:r>
              <a:rPr lang="en-US" sz="2800" b="1" dirty="0" err="1" smtClean="0">
                <a:solidFill>
                  <a:schemeClr val="tx1"/>
                </a:solidFill>
              </a:rPr>
              <a:t>dep</a:t>
            </a:r>
            <a:r>
              <a:rPr lang="en-US" sz="2800" b="1" dirty="0" smtClean="0">
                <a:solidFill>
                  <a:schemeClr val="tx1"/>
                </a:solidFill>
              </a:rPr>
              <a:t> </a:t>
            </a:r>
            <a:r>
              <a:rPr lang="en-US" sz="2800" b="1" dirty="0" err="1" smtClean="0">
                <a:solidFill>
                  <a:schemeClr val="tx1"/>
                </a:solidFill>
              </a:rPr>
              <a:t>esaplaw</a:t>
            </a:r>
            <a:r>
              <a:rPr lang="en-US" sz="2800" b="1" dirty="0" smtClean="0">
                <a:solidFill>
                  <a:schemeClr val="tx1"/>
                </a:solidFill>
              </a:rPr>
              <a:t> </a:t>
            </a:r>
            <a:r>
              <a:rPr lang="en-US" sz="2800" b="1" dirty="0" err="1" smtClean="0">
                <a:solidFill>
                  <a:schemeClr val="tx1"/>
                </a:solidFill>
              </a:rPr>
              <a:t>múmkin</a:t>
            </a:r>
            <a:r>
              <a:rPr lang="en-US" sz="2800" b="1" dirty="0" smtClean="0">
                <a:solidFill>
                  <a:schemeClr val="tx1"/>
                </a:solidFill>
              </a:rPr>
              <a:t>.</a:t>
            </a:r>
            <a:endParaRPr lang="ru-RU" sz="2800" b="1" dirty="0">
              <a:solidFill>
                <a:schemeClr val="tx1"/>
              </a:solidFill>
            </a:endParaRPr>
          </a:p>
        </p:txBody>
      </p:sp>
    </p:spTree>
    <p:controls>
      <mc:AlternateContent xmlns:mc="http://schemas.openxmlformats.org/markup-compatibility/2006">
        <mc:Choice xmlns:v="urn:schemas-microsoft-com:vml" Requires="v">
          <p:control spid="197668" name="ShockwaveFlash1" r:id="rId2" imgW="4737093" imgH="3919662"/>
        </mc:Choice>
        <mc:Fallback>
          <p:control name="ShockwaveFlash1" r:id="rId2" imgW="4737093" imgH="3919662">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2938463"/>
                  <a:ext cx="4737100" cy="3919537"/>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Скругленный прямоугольник 10"/>
          <p:cNvSpPr/>
          <p:nvPr/>
        </p:nvSpPr>
        <p:spPr>
          <a:xfrm>
            <a:off x="762000" y="5257800"/>
            <a:ext cx="7772400" cy="1600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0" name="Скругленный прямоугольник 9"/>
          <p:cNvSpPr/>
          <p:nvPr/>
        </p:nvSpPr>
        <p:spPr>
          <a:xfrm>
            <a:off x="5715000" y="2286000"/>
            <a:ext cx="28956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22892" name="Rectangle 12"/>
          <p:cNvSpPr>
            <a:spLocks noGrp="1" noChangeArrowheads="1"/>
          </p:cNvSpPr>
          <p:nvPr>
            <p:ph type="title"/>
          </p:nvPr>
        </p:nvSpPr>
        <p:spPr>
          <a:xfrm>
            <a:off x="304800" y="228600"/>
            <a:ext cx="8534400" cy="1143000"/>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r>
              <a:rPr lang="ru-RU" sz="2800" dirty="0" smtClean="0"/>
              <a:t>  </a:t>
            </a:r>
            <a:r>
              <a:rPr lang="en-US" sz="2800" b="1" dirty="0" err="1" smtClean="0"/>
              <a:t>Tezlik</a:t>
            </a:r>
            <a:r>
              <a:rPr lang="en-US" sz="2800" b="1" dirty="0" smtClean="0"/>
              <a:t> </a:t>
            </a:r>
            <a:r>
              <a:rPr lang="en-US" sz="2800" b="1" dirty="0" err="1" smtClean="0"/>
              <a:t>moduli</a:t>
            </a:r>
            <a:r>
              <a:rPr lang="en-US" sz="2800" b="1" dirty="0" smtClean="0"/>
              <a:t> </a:t>
            </a:r>
            <a:r>
              <a:rPr lang="en-US" sz="2800" b="1" dirty="0" err="1" smtClean="0"/>
              <a:t>waqıt</a:t>
            </a:r>
            <a:r>
              <a:rPr lang="en-US" sz="2800" b="1" dirty="0" smtClean="0"/>
              <a:t> </a:t>
            </a:r>
            <a:r>
              <a:rPr lang="en-US" sz="2800" b="1" dirty="0" err="1" smtClean="0"/>
              <a:t>ótiwi</a:t>
            </a:r>
            <a:r>
              <a:rPr lang="en-US" sz="2800" b="1" dirty="0" smtClean="0"/>
              <a:t> </a:t>
            </a:r>
            <a:r>
              <a:rPr lang="en-US" sz="2800" b="1" dirty="0" err="1" smtClean="0"/>
              <a:t>menen</a:t>
            </a:r>
            <a:r>
              <a:rPr lang="en-US" sz="2800" b="1" dirty="0" smtClean="0"/>
              <a:t> </a:t>
            </a:r>
            <a:r>
              <a:rPr lang="en-US" sz="2800" b="1" dirty="0" err="1" smtClean="0"/>
              <a:t>ózgermey</a:t>
            </a:r>
            <a:r>
              <a:rPr lang="en-US" sz="2800" b="1" dirty="0" smtClean="0"/>
              <a:t> </a:t>
            </a:r>
            <a:r>
              <a:rPr lang="en-US" sz="2800" b="1" dirty="0" err="1" smtClean="0"/>
              <a:t>qalsa</a:t>
            </a:r>
            <a:r>
              <a:rPr lang="en-US" sz="2800" b="1" dirty="0" smtClean="0"/>
              <a:t>, </a:t>
            </a:r>
            <a:br>
              <a:rPr lang="en-US" sz="2800" b="1" dirty="0" smtClean="0"/>
            </a:br>
            <a:r>
              <a:rPr lang="en-US" sz="2800" b="1" dirty="0" err="1" smtClean="0"/>
              <a:t>bul</a:t>
            </a:r>
            <a:r>
              <a:rPr lang="en-US" sz="2800" b="1" dirty="0" smtClean="0"/>
              <a:t> </a:t>
            </a:r>
            <a:r>
              <a:rPr lang="en-US" sz="2800" b="1" dirty="0" err="1" smtClean="0"/>
              <a:t>háreket</a:t>
            </a:r>
            <a:r>
              <a:rPr lang="ru-RU" sz="2800" b="1" dirty="0" smtClean="0"/>
              <a:t> </a:t>
            </a:r>
            <a:r>
              <a:rPr lang="en-US" sz="2800" b="1" dirty="0" err="1" smtClean="0">
                <a:solidFill>
                  <a:srgbClr val="FF0000"/>
                </a:solidFill>
              </a:rPr>
              <a:t>teń</a:t>
            </a:r>
            <a:r>
              <a:rPr lang="en-US" sz="2800" b="1" dirty="0" smtClean="0">
                <a:solidFill>
                  <a:srgbClr val="FF0000"/>
                </a:solidFill>
              </a:rPr>
              <a:t> </a:t>
            </a:r>
            <a:r>
              <a:rPr lang="en-US" sz="2800" b="1" dirty="0" err="1" smtClean="0">
                <a:solidFill>
                  <a:srgbClr val="FF0000"/>
                </a:solidFill>
              </a:rPr>
              <a:t>ólshewli</a:t>
            </a:r>
            <a:r>
              <a:rPr lang="en-US" sz="2800" b="1" dirty="0" smtClean="0">
                <a:solidFill>
                  <a:srgbClr val="FF0000"/>
                </a:solidFill>
              </a:rPr>
              <a:t> </a:t>
            </a:r>
            <a:r>
              <a:rPr lang="en-US" sz="2800" b="1" dirty="0" err="1" smtClean="0">
                <a:solidFill>
                  <a:srgbClr val="FF0000"/>
                </a:solidFill>
              </a:rPr>
              <a:t>háreket</a:t>
            </a:r>
            <a:r>
              <a:rPr lang="en-US" sz="2800" b="1" dirty="0" smtClean="0">
                <a:solidFill>
                  <a:srgbClr val="FF0000"/>
                </a:solidFill>
              </a:rPr>
              <a:t> </a:t>
            </a:r>
            <a:r>
              <a:rPr lang="en-US" sz="2800" b="1" dirty="0" err="1" smtClean="0">
                <a:solidFill>
                  <a:schemeClr val="tx1"/>
                </a:solidFill>
              </a:rPr>
              <a:t>dep</a:t>
            </a:r>
            <a:r>
              <a:rPr lang="en-US" sz="2800" b="1" dirty="0" smtClean="0">
                <a:solidFill>
                  <a:schemeClr val="tx1"/>
                </a:solidFill>
              </a:rPr>
              <a:t> </a:t>
            </a:r>
            <a:r>
              <a:rPr lang="en-US" sz="2800" b="1" dirty="0" err="1" smtClean="0">
                <a:solidFill>
                  <a:schemeClr val="tx1"/>
                </a:solidFill>
              </a:rPr>
              <a:t>ataladı</a:t>
            </a:r>
            <a:r>
              <a:rPr lang="en-US" sz="2800" b="1" dirty="0" smtClean="0"/>
              <a:t>.</a:t>
            </a:r>
            <a:r>
              <a:rPr lang="ru-RU" sz="2800" b="1" dirty="0" smtClean="0"/>
              <a:t> </a:t>
            </a:r>
          </a:p>
        </p:txBody>
      </p:sp>
      <p:sp>
        <p:nvSpPr>
          <p:cNvPr id="122902" name="Rectangle 22"/>
          <p:cNvSpPr>
            <a:spLocks noGrp="1" noChangeArrowheads="1"/>
          </p:cNvSpPr>
          <p:nvPr>
            <p:ph sz="half" idx="2"/>
          </p:nvPr>
        </p:nvSpPr>
        <p:spPr>
          <a:xfrm>
            <a:off x="5181600" y="1676400"/>
            <a:ext cx="3733800" cy="3429000"/>
          </a:xfrm>
        </p:spPr>
        <p:txBody>
          <a:bodyPr>
            <a:normAutofit lnSpcReduction="10000"/>
          </a:bodyPr>
          <a:lstStyle/>
          <a:p>
            <a:pPr algn="ctr" eaLnBrk="1" hangingPunct="1">
              <a:buFont typeface="Wingdings" pitchFamily="2" charset="2"/>
              <a:buNone/>
            </a:pPr>
            <a:r>
              <a:rPr lang="en-US" b="1" dirty="0" err="1" smtClean="0"/>
              <a:t>Tezlik</a:t>
            </a:r>
            <a:endParaRPr lang="ru-RU" b="1" dirty="0" smtClean="0"/>
          </a:p>
          <a:p>
            <a:pPr eaLnBrk="1" hangingPunct="1"/>
            <a:endParaRPr lang="ru-RU" b="1" dirty="0" smtClean="0"/>
          </a:p>
          <a:p>
            <a:pPr eaLnBrk="1" hangingPunct="1">
              <a:buFont typeface="Wingdings" pitchFamily="2" charset="2"/>
              <a:buNone/>
            </a:pPr>
            <a:endParaRPr lang="ru-RU" b="1" dirty="0" smtClean="0"/>
          </a:p>
          <a:p>
            <a:pPr eaLnBrk="1" hangingPunct="1"/>
            <a:endParaRPr lang="en-US" b="1" dirty="0" smtClean="0"/>
          </a:p>
          <a:p>
            <a:pPr eaLnBrk="1" hangingPunct="1">
              <a:buNone/>
            </a:pPr>
            <a:endParaRPr lang="ru-RU" b="1" dirty="0" smtClean="0"/>
          </a:p>
          <a:p>
            <a:pPr algn="ctr" eaLnBrk="1" hangingPunct="1">
              <a:buFont typeface="Wingdings" pitchFamily="2" charset="2"/>
              <a:buNone/>
            </a:pPr>
            <a:endParaRPr lang="en-US" b="1" dirty="0" smtClean="0"/>
          </a:p>
          <a:p>
            <a:pPr algn="ctr" eaLnBrk="1" hangingPunct="1">
              <a:buFont typeface="Wingdings" pitchFamily="2" charset="2"/>
              <a:buNone/>
            </a:pPr>
            <a:r>
              <a:rPr lang="en-US" b="1" dirty="0" err="1" smtClean="0"/>
              <a:t>Orın</a:t>
            </a:r>
            <a:r>
              <a:rPr lang="en-US" b="1" dirty="0" smtClean="0"/>
              <a:t> </a:t>
            </a:r>
            <a:r>
              <a:rPr lang="en-US" b="1" dirty="0" err="1"/>
              <a:t>awıstırıw</a:t>
            </a:r>
            <a:endParaRPr lang="ru-RU" b="1" dirty="0" smtClean="0"/>
          </a:p>
        </p:txBody>
      </p:sp>
      <p:sp>
        <p:nvSpPr>
          <p:cNvPr id="8199" name="Rectangle 2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8200" name="Rectangle 2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122905" name="Object 25"/>
          <p:cNvGraphicFramePr>
            <a:graphicFrameLocks noChangeAspect="1"/>
          </p:cNvGraphicFramePr>
          <p:nvPr>
            <p:extLst>
              <p:ext uri="{D42A27DB-BD31-4B8C-83A1-F6EECF244321}">
                <p14:modId xmlns:p14="http://schemas.microsoft.com/office/powerpoint/2010/main" val="1705327842"/>
              </p:ext>
            </p:extLst>
          </p:nvPr>
        </p:nvGraphicFramePr>
        <p:xfrm>
          <a:off x="5649913" y="2409825"/>
          <a:ext cx="2951162" cy="796925"/>
        </p:xfrm>
        <a:graphic>
          <a:graphicData uri="http://schemas.openxmlformats.org/presentationml/2006/ole">
            <mc:AlternateContent xmlns:mc="http://schemas.openxmlformats.org/markup-compatibility/2006">
              <mc:Choice xmlns:v="urn:schemas-microsoft-com:vml" Requires="v">
                <p:oleObj spid="_x0000_s27850" name="Формула" r:id="rId5" imgW="660240" imgH="177480" progId="Equation.3">
                  <p:embed/>
                </p:oleObj>
              </mc:Choice>
              <mc:Fallback>
                <p:oleObj name="Формула" r:id="rId5" imgW="660240" imgH="177480" progId="Equation.3">
                  <p:embed/>
                  <p:pic>
                    <p:nvPicPr>
                      <p:cNvPr id="0" name="Picture 1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9913" y="2409825"/>
                        <a:ext cx="2951162"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08" name="Rectangle 28"/>
          <p:cNvSpPr>
            <a:spLocks noChangeArrowheads="1"/>
          </p:cNvSpPr>
          <p:nvPr/>
        </p:nvSpPr>
        <p:spPr bwMode="auto">
          <a:xfrm>
            <a:off x="0" y="2971800"/>
            <a:ext cx="9144000" cy="0"/>
          </a:xfrm>
          <a:prstGeom prst="rect">
            <a:avLst/>
          </a:prstGeom>
          <a:noFill/>
          <a:ln w="9525">
            <a:noFill/>
            <a:miter lim="800000"/>
            <a:headEnd/>
            <a:tailEnd/>
          </a:ln>
        </p:spPr>
        <p:txBody>
          <a:bodyPr wrap="none" anchor="ctr">
            <a:spAutoFit/>
          </a:bodyPr>
          <a:lstStyle/>
          <a:p>
            <a:endParaRPr lang="ru-RU"/>
          </a:p>
        </p:txBody>
      </p:sp>
      <p:graphicFrame>
        <p:nvGraphicFramePr>
          <p:cNvPr id="122907" name="Object 27"/>
          <p:cNvGraphicFramePr>
            <a:graphicFrameLocks noChangeAspect="1"/>
          </p:cNvGraphicFramePr>
          <p:nvPr>
            <p:extLst>
              <p:ext uri="{D42A27DB-BD31-4B8C-83A1-F6EECF244321}">
                <p14:modId xmlns:p14="http://schemas.microsoft.com/office/powerpoint/2010/main" val="322774033"/>
              </p:ext>
            </p:extLst>
          </p:nvPr>
        </p:nvGraphicFramePr>
        <p:xfrm>
          <a:off x="1155700" y="5168900"/>
          <a:ext cx="7366000" cy="1689100"/>
        </p:xfrm>
        <a:graphic>
          <a:graphicData uri="http://schemas.openxmlformats.org/presentationml/2006/ole">
            <mc:AlternateContent xmlns:mc="http://schemas.openxmlformats.org/markup-compatibility/2006">
              <mc:Choice xmlns:v="urn:schemas-microsoft-com:vml" Requires="v">
                <p:oleObj spid="_x0000_s27851" name="Формула" r:id="rId7" imgW="2197080" imgH="495000" progId="Equation.3">
                  <p:embed/>
                </p:oleObj>
              </mc:Choice>
              <mc:Fallback>
                <p:oleObj name="Формула" r:id="rId7" imgW="2197080" imgH="495000" progId="Equation.3">
                  <p:embed/>
                  <p:pic>
                    <p:nvPicPr>
                      <p:cNvPr id="0" name="Picture 1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5700" y="5168900"/>
                        <a:ext cx="7366000" cy="168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ontrols>
      <mc:AlternateContent xmlns:mc="http://schemas.openxmlformats.org/markup-compatibility/2006">
        <mc:Choice xmlns:v="urn:schemas-microsoft-com:vml" Requires="v">
          <p:control spid="27845" name="ShockwaveFlash1" r:id="rId2" imgW="4470214" imgH="3657143"/>
        </mc:Choice>
        <mc:Fallback>
          <p:control name="ShockwaveFlash1" r:id="rId2" imgW="4470214" imgH="3657143">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304800" y="1524000"/>
                  <a:ext cx="4470400" cy="36576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7333" name="Rectangle 5"/>
              <p:cNvSpPr>
                <a:spLocks noGrp="1" noChangeArrowheads="1"/>
              </p:cNvSpPr>
              <p:nvPr>
                <p:ph type="body" sz="half" idx="2"/>
              </p:nvPr>
            </p:nvSpPr>
            <p:spPr>
              <a:xfrm>
                <a:off x="228600" y="3733800"/>
                <a:ext cx="4419600" cy="2971801"/>
              </a:xfrm>
              <a:ln w="38100">
                <a:solidFill>
                  <a:srgbClr val="002060"/>
                </a:solidFill>
              </a:ln>
            </p:spPr>
            <p:txBody>
              <a:bodyPr/>
              <a:lstStyle/>
              <a:p>
                <a:pPr marL="177800" indent="-177800" eaLnBrk="1" hangingPunct="1">
                  <a:buFont typeface="Wingdings" pitchFamily="2" charset="2"/>
                  <a:buNone/>
                </a:pPr>
                <a:endParaRPr lang="en-US" sz="2400" b="1" i="1" dirty="0" smtClean="0">
                  <a:solidFill>
                    <a:srgbClr val="FF0000"/>
                  </a:solidFill>
                </a:endParaRPr>
              </a:p>
              <a:p>
                <a:pPr marL="177800" indent="-177800" algn="ctr" eaLnBrk="1" hangingPunct="1">
                  <a:buFont typeface="Wingdings" pitchFamily="2" charset="2"/>
                  <a:buNone/>
                </a:pPr>
                <a:r>
                  <a:rPr lang="en-US" sz="2400" b="1" i="1" dirty="0" err="1" smtClean="0">
                    <a:solidFill>
                      <a:srgbClr val="FF0000"/>
                    </a:solidFill>
                  </a:rPr>
                  <a:t>Teńólshewsizhárekette</a:t>
                </a:r>
                <a:r>
                  <a:rPr lang="en-US" sz="2400" b="1" dirty="0" err="1" smtClean="0"/>
                  <a:t>noqattıń</a:t>
                </a:r>
                <a14:m>
                  <m:oMath xmlns:m="http://schemas.openxmlformats.org/officeDocument/2006/math">
                    <m:sSub>
                      <m:sSubPr>
                        <m:ctrlPr>
                          <a:rPr lang="en-US" sz="2400" b="1" i="1" dirty="0" smtClean="0">
                            <a:latin typeface="Cambria Math"/>
                          </a:rPr>
                        </m:ctrlPr>
                      </m:sSubPr>
                      <m:e>
                        <m:r>
                          <m:rPr>
                            <m:nor/>
                          </m:rPr>
                          <a:rPr lang="en-US" sz="2400" b="1" i="1" dirty="0" smtClean="0">
                            <a:latin typeface="Cambria Math"/>
                          </a:rPr>
                          <m:t> </m:t>
                        </m:r>
                        <m:r>
                          <m:rPr>
                            <m:nor/>
                          </m:rPr>
                          <a:rPr lang="en-US" sz="2400" b="1" i="1" dirty="0"/>
                          <m:t>t</m:t>
                        </m:r>
                      </m:e>
                      <m:sub>
                        <m:r>
                          <a:rPr lang="en-US" sz="2400" b="1" i="1" dirty="0">
                            <a:latin typeface="Cambria Math"/>
                          </a:rPr>
                          <m:t>𝟏</m:t>
                        </m:r>
                      </m:sub>
                    </m:sSub>
                  </m:oMath>
                </a14:m>
                <a:r>
                  <a:rPr lang="ru-RU" sz="2400" b="1" i="1" dirty="0" smtClean="0"/>
                  <a:t>-</a:t>
                </a:r>
                <a14:m>
                  <m:oMath xmlns:m="http://schemas.openxmlformats.org/officeDocument/2006/math">
                    <m:sSub>
                      <m:sSubPr>
                        <m:ctrlPr>
                          <a:rPr lang="en-US" sz="2400" b="1" i="1" dirty="0">
                            <a:latin typeface="Cambria Math"/>
                          </a:rPr>
                        </m:ctrlPr>
                      </m:sSubPr>
                      <m:e>
                        <m:r>
                          <m:rPr>
                            <m:nor/>
                          </m:rPr>
                          <a:rPr lang="en-US" sz="2400" b="1" i="1" dirty="0"/>
                          <m:t>t</m:t>
                        </m:r>
                      </m:e>
                      <m:sub>
                        <m:r>
                          <a:rPr lang="en-US" sz="2400" b="1" i="1" dirty="0" smtClean="0">
                            <a:latin typeface="Cambria Math"/>
                          </a:rPr>
                          <m:t>𝟐</m:t>
                        </m:r>
                      </m:sub>
                    </m:sSub>
                    <m:r>
                      <a:rPr lang="en-US" sz="2400" b="1" i="1" dirty="0">
                        <a:latin typeface="Cambria Math"/>
                      </a:rPr>
                      <m:t> </m:t>
                    </m:r>
                  </m:oMath>
                </a14:m>
                <a:r>
                  <a:rPr lang="en-US" sz="2400" b="1" i="1" dirty="0" smtClean="0"/>
                  <a:t>waqıt </a:t>
                </a:r>
                <a:r>
                  <a:rPr lang="en-US" sz="2400" b="1" i="1" dirty="0" err="1" smtClean="0"/>
                  <a:t>aralıǵındabasıpótkenjolı</a:t>
                </a:r>
                <a:r>
                  <a:rPr lang="en-US" sz="2400" b="1" i="1" dirty="0" smtClean="0"/>
                  <a:t>S </a:t>
                </a:r>
                <a:r>
                  <a:rPr lang="en-US" sz="2400" b="1" i="1" dirty="0" err="1" smtClean="0"/>
                  <a:t>tómendegi</a:t>
                </a:r>
                <a:r>
                  <a:rPr lang="en-US" sz="2400" b="1" i="1" dirty="0" smtClean="0"/>
                  <a:t> integral </a:t>
                </a:r>
                <a:r>
                  <a:rPr lang="en-US" sz="2400" b="1" i="1" dirty="0" err="1" smtClean="0"/>
                  <a:t>menenańlatıladı</a:t>
                </a:r>
                <a:r>
                  <a:rPr lang="en-US" sz="2400" b="1" i="1" dirty="0" smtClean="0"/>
                  <a:t>.</a:t>
                </a:r>
                <a:endParaRPr lang="ru-RU" sz="2400" b="1" dirty="0" smtClean="0"/>
              </a:p>
            </p:txBody>
          </p:sp>
        </mc:Choice>
        <mc:Fallback xmlns="">
          <p:sp>
            <p:nvSpPr>
              <p:cNvPr id="227333" name="Rectangle 5"/>
              <p:cNvSpPr>
                <a:spLocks noGrp="1" noRot="1" noChangeAspect="1" noMove="1" noResize="1" noEditPoints="1" noAdjustHandles="1" noChangeArrowheads="1" noChangeShapeType="1" noTextEdit="1"/>
              </p:cNvSpPr>
              <p:nvPr>
                <p:ph type="body" sz="half" idx="2"/>
              </p:nvPr>
            </p:nvSpPr>
            <p:spPr>
              <a:xfrm>
                <a:off x="228600" y="3733800"/>
                <a:ext cx="4419600" cy="2971801"/>
              </a:xfrm>
              <a:blipFill rotWithShape="1">
                <a:blip r:embed="rId4"/>
                <a:stretch>
                  <a:fillRect/>
                </a:stretch>
              </a:blipFill>
              <a:ln w="38100">
                <a:solidFill>
                  <a:srgbClr val="002060"/>
                </a:solidFill>
              </a:ln>
            </p:spPr>
            <p:txBody>
              <a:bodyPr/>
              <a:lstStyle/>
              <a:p>
                <a:r>
                  <a:rPr lang="ru-RU" dirty="0">
                    <a:noFill/>
                  </a:rPr>
                  <a:t> </a:t>
                </a:r>
              </a:p>
            </p:txBody>
          </p:sp>
        </mc:Fallback>
      </mc:AlternateContent>
      <p:sp>
        <p:nvSpPr>
          <p:cNvPr id="7" name="Скругленный прямоугольник 6"/>
          <p:cNvSpPr/>
          <p:nvPr/>
        </p:nvSpPr>
        <p:spPr>
          <a:xfrm>
            <a:off x="5486400" y="4322762"/>
            <a:ext cx="3048000"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227330" name="Rectangle 2"/>
          <p:cNvSpPr>
            <a:spLocks noGrp="1" noChangeArrowheads="1"/>
          </p:cNvSpPr>
          <p:nvPr>
            <p:ph type="title"/>
          </p:nvPr>
        </p:nvSpPr>
        <p:spPr>
          <a:xfrm>
            <a:off x="228600" y="228600"/>
            <a:ext cx="8763000" cy="1676400"/>
          </a:xfrm>
          <a:ln/>
        </p:spPr>
        <p:style>
          <a:lnRef idx="1">
            <a:schemeClr val="accent1"/>
          </a:lnRef>
          <a:fillRef idx="2">
            <a:schemeClr val="accent1"/>
          </a:fillRef>
          <a:effectRef idx="1">
            <a:schemeClr val="accent1"/>
          </a:effectRef>
          <a:fontRef idx="minor">
            <a:schemeClr val="dk1"/>
          </a:fontRef>
        </p:style>
        <p:txBody>
          <a:bodyPr/>
          <a:lstStyle/>
          <a:p>
            <a:pPr eaLnBrk="1" hangingPunct="1"/>
            <a:r>
              <a:rPr lang="en-US" sz="2800" b="1" dirty="0" err="1" smtClean="0">
                <a:solidFill>
                  <a:schemeClr val="tx1"/>
                </a:solidFill>
              </a:rPr>
              <a:t>Qálegen</a:t>
            </a:r>
            <a:r>
              <a:rPr lang="en-US" sz="2800" b="1" dirty="0" smtClean="0">
                <a:solidFill>
                  <a:schemeClr val="tx1"/>
                </a:solidFill>
              </a:rPr>
              <a:t> </a:t>
            </a:r>
            <a:r>
              <a:rPr lang="en-US" sz="2800" b="1" dirty="0" err="1" smtClean="0">
                <a:solidFill>
                  <a:schemeClr val="tx1"/>
                </a:solidFill>
              </a:rPr>
              <a:t>teń</a:t>
            </a:r>
            <a:r>
              <a:rPr lang="en-US" sz="2800" b="1" dirty="0" smtClean="0">
                <a:solidFill>
                  <a:schemeClr val="tx1"/>
                </a:solidFill>
              </a:rPr>
              <a:t> </a:t>
            </a:r>
            <a:r>
              <a:rPr lang="en-US" sz="2800" b="1" dirty="0" err="1" smtClean="0">
                <a:solidFill>
                  <a:schemeClr val="tx1"/>
                </a:solidFill>
              </a:rPr>
              <a:t>waqıt</a:t>
            </a:r>
            <a:r>
              <a:rPr lang="en-US" sz="2800" b="1" dirty="0" smtClean="0">
                <a:solidFill>
                  <a:schemeClr val="tx1"/>
                </a:solidFill>
              </a:rPr>
              <a:t> </a:t>
            </a:r>
            <a:r>
              <a:rPr lang="en-US" sz="2800" b="1" dirty="0" err="1" smtClean="0">
                <a:solidFill>
                  <a:schemeClr val="tx1"/>
                </a:solidFill>
              </a:rPr>
              <a:t>aralıqlarında</a:t>
            </a:r>
            <a:r>
              <a:rPr lang="en-US" sz="2800" b="1" dirty="0" smtClean="0">
                <a:solidFill>
                  <a:schemeClr val="tx1"/>
                </a:solidFill>
              </a:rPr>
              <a:t> dene </a:t>
            </a:r>
            <a:r>
              <a:rPr lang="en-US" sz="2800" b="1" dirty="0" err="1" smtClean="0">
                <a:solidFill>
                  <a:schemeClr val="tx1"/>
                </a:solidFill>
              </a:rPr>
              <a:t>hár</a:t>
            </a:r>
            <a:r>
              <a:rPr lang="en-US" sz="2800" b="1" dirty="0" smtClean="0">
                <a:solidFill>
                  <a:schemeClr val="tx1"/>
                </a:solidFill>
              </a:rPr>
              <a:t> </a:t>
            </a:r>
            <a:r>
              <a:rPr lang="en-US" sz="2800" b="1" dirty="0" err="1" smtClean="0">
                <a:solidFill>
                  <a:schemeClr val="tx1"/>
                </a:solidFill>
              </a:rPr>
              <a:t>qıylı</a:t>
            </a:r>
            <a:r>
              <a:rPr lang="en-US" sz="2800" b="1" dirty="0" smtClean="0">
                <a:solidFill>
                  <a:schemeClr val="tx1"/>
                </a:solidFill>
              </a:rPr>
              <a:t> </a:t>
            </a:r>
            <a:r>
              <a:rPr lang="en-US" sz="2800" b="1" dirty="0" err="1" smtClean="0">
                <a:solidFill>
                  <a:schemeClr val="tx1"/>
                </a:solidFill>
              </a:rPr>
              <a:t>aralıqqa</a:t>
            </a:r>
            <a:r>
              <a:rPr lang="en-US" sz="2800" b="1" dirty="0" smtClean="0">
                <a:solidFill>
                  <a:schemeClr val="tx1"/>
                </a:solidFill>
              </a:rPr>
              <a:t> </a:t>
            </a:r>
            <a:r>
              <a:rPr lang="en-US" sz="2800" b="1" dirty="0" err="1" smtClean="0">
                <a:solidFill>
                  <a:schemeClr val="tx1"/>
                </a:solidFill>
              </a:rPr>
              <a:t>orın</a:t>
            </a:r>
            <a:r>
              <a:rPr lang="en-US" sz="2800" b="1" dirty="0" smtClean="0">
                <a:solidFill>
                  <a:schemeClr val="tx1"/>
                </a:solidFill>
              </a:rPr>
              <a:t> </a:t>
            </a:r>
            <a:r>
              <a:rPr lang="en-US" sz="2800" b="1" dirty="0" err="1" smtClean="0">
                <a:solidFill>
                  <a:schemeClr val="tx1"/>
                </a:solidFill>
              </a:rPr>
              <a:t>awıstırsa</a:t>
            </a:r>
            <a:r>
              <a:rPr lang="ru-RU" sz="2800" b="1" dirty="0" smtClean="0">
                <a:solidFill>
                  <a:schemeClr val="tx1"/>
                </a:solidFill>
              </a:rPr>
              <a:t>,</a:t>
            </a:r>
            <a:r>
              <a:rPr lang="en-US" sz="2800" b="1" dirty="0" smtClean="0">
                <a:solidFill>
                  <a:schemeClr val="tx1"/>
                </a:solidFill>
              </a:rPr>
              <a:t> </a:t>
            </a:r>
            <a:r>
              <a:rPr lang="en-US" sz="2800" b="1" dirty="0" err="1" smtClean="0">
                <a:solidFill>
                  <a:schemeClr val="tx1"/>
                </a:solidFill>
              </a:rPr>
              <a:t>bul</a:t>
            </a:r>
            <a:r>
              <a:rPr lang="en-US" sz="2800" b="1" dirty="0" smtClean="0">
                <a:solidFill>
                  <a:schemeClr val="tx1"/>
                </a:solidFill>
              </a:rPr>
              <a:t> </a:t>
            </a:r>
            <a:r>
              <a:rPr lang="en-US" sz="2800" b="1" dirty="0" err="1" smtClean="0">
                <a:solidFill>
                  <a:schemeClr val="tx1"/>
                </a:solidFill>
              </a:rPr>
              <a:t>háreket</a:t>
            </a:r>
            <a:r>
              <a:rPr lang="ru-RU" sz="2800" b="1" dirty="0" smtClean="0">
                <a:solidFill>
                  <a:schemeClr val="tx1"/>
                </a:solidFill>
              </a:rPr>
              <a:t> </a:t>
            </a:r>
            <a:r>
              <a:rPr lang="en-US" sz="2800" b="1" i="1" dirty="0" err="1" smtClean="0">
                <a:solidFill>
                  <a:srgbClr val="FF0000"/>
                </a:solidFill>
              </a:rPr>
              <a:t>teń</a:t>
            </a:r>
            <a:r>
              <a:rPr lang="en-US" sz="2800" b="1" i="1" dirty="0" smtClean="0">
                <a:solidFill>
                  <a:srgbClr val="FF0000"/>
                </a:solidFill>
              </a:rPr>
              <a:t> </a:t>
            </a:r>
            <a:r>
              <a:rPr lang="en-US" sz="2800" b="1" i="1" dirty="0" err="1" smtClean="0">
                <a:solidFill>
                  <a:srgbClr val="FF0000"/>
                </a:solidFill>
              </a:rPr>
              <a:t>ólshewsiz</a:t>
            </a:r>
            <a:r>
              <a:rPr lang="en-US" sz="2800" b="1" i="1" dirty="0" smtClean="0">
                <a:solidFill>
                  <a:srgbClr val="FF0000"/>
                </a:solidFill>
              </a:rPr>
              <a:t> </a:t>
            </a:r>
            <a:r>
              <a:rPr lang="en-US" sz="2800" b="1" i="1" dirty="0" err="1" smtClean="0">
                <a:solidFill>
                  <a:srgbClr val="FF0000"/>
                </a:solidFill>
              </a:rPr>
              <a:t>háreket</a:t>
            </a:r>
            <a:r>
              <a:rPr lang="en-US" sz="2800" b="1" i="1" dirty="0" smtClean="0">
                <a:solidFill>
                  <a:srgbClr val="FF0000"/>
                </a:solidFill>
              </a:rPr>
              <a:t> </a:t>
            </a:r>
            <a:r>
              <a:rPr lang="en-US" sz="2800" b="1" dirty="0" err="1" smtClean="0">
                <a:solidFill>
                  <a:schemeClr val="tx1"/>
                </a:solidFill>
              </a:rPr>
              <a:t>dep</a:t>
            </a:r>
            <a:r>
              <a:rPr lang="en-US" sz="2800" b="1" dirty="0" smtClean="0">
                <a:solidFill>
                  <a:schemeClr val="tx1"/>
                </a:solidFill>
              </a:rPr>
              <a:t> </a:t>
            </a:r>
            <a:r>
              <a:rPr lang="en-US" sz="2800" b="1" dirty="0" err="1" smtClean="0">
                <a:solidFill>
                  <a:schemeClr val="tx1"/>
                </a:solidFill>
              </a:rPr>
              <a:t>ataladı</a:t>
            </a:r>
            <a:r>
              <a:rPr lang="en-US" sz="2800" b="1" dirty="0" smtClean="0">
                <a:solidFill>
                  <a:schemeClr val="tx1"/>
                </a:solidFill>
              </a:rPr>
              <a:t>.</a:t>
            </a:r>
            <a:r>
              <a:rPr lang="ru-RU" sz="4000" b="1" dirty="0" smtClean="0"/>
              <a:t> </a:t>
            </a:r>
          </a:p>
        </p:txBody>
      </p:sp>
      <p:sp>
        <p:nvSpPr>
          <p:cNvPr id="227332" name="Rectangle 4"/>
          <p:cNvSpPr>
            <a:spLocks noGrp="1" noChangeArrowheads="1"/>
          </p:cNvSpPr>
          <p:nvPr>
            <p:ph type="body" sz="half" idx="1"/>
          </p:nvPr>
        </p:nvSpPr>
        <p:spPr>
          <a:xfrm>
            <a:off x="228600" y="2133600"/>
            <a:ext cx="8686800" cy="1447800"/>
          </a:xfrm>
          <a:ln w="38100">
            <a:solidFill>
              <a:srgbClr val="002060"/>
            </a:solidFill>
          </a:ln>
        </p:spPr>
        <p:txBody>
          <a:bodyPr>
            <a:normAutofit/>
          </a:bodyPr>
          <a:lstStyle/>
          <a:p>
            <a:pPr algn="ctr" eaLnBrk="1" hangingPunct="1">
              <a:buFont typeface="Wingdings" pitchFamily="2" charset="2"/>
              <a:buNone/>
            </a:pPr>
            <a:r>
              <a:rPr lang="ru-RU" sz="2400" b="1" dirty="0" smtClean="0"/>
              <a:t>     </a:t>
            </a:r>
            <a:r>
              <a:rPr lang="en-US" sz="2400" b="1" dirty="0" err="1" smtClean="0"/>
              <a:t>Egerde</a:t>
            </a:r>
            <a:r>
              <a:rPr lang="en-US" sz="2400" b="1" dirty="0" smtClean="0"/>
              <a:t> </a:t>
            </a:r>
            <a:r>
              <a:rPr lang="en-US" sz="2400" b="1" dirty="0" err="1" smtClean="0"/>
              <a:t>waqıt</a:t>
            </a:r>
            <a:r>
              <a:rPr lang="en-US" sz="2400" b="1" dirty="0" smtClean="0"/>
              <a:t> </a:t>
            </a:r>
            <a:r>
              <a:rPr lang="en-US" sz="2400" b="1" dirty="0" err="1" smtClean="0"/>
              <a:t>ótiwi</a:t>
            </a:r>
            <a:r>
              <a:rPr lang="en-US" sz="2400" b="1" dirty="0" smtClean="0"/>
              <a:t> </a:t>
            </a:r>
            <a:r>
              <a:rPr lang="en-US" sz="2400" b="1" dirty="0" err="1" smtClean="0"/>
              <a:t>menen</a:t>
            </a:r>
            <a:r>
              <a:rPr lang="en-US" sz="2400" b="1" dirty="0" smtClean="0"/>
              <a:t> </a:t>
            </a:r>
            <a:r>
              <a:rPr lang="en-US" sz="2400" b="1" dirty="0" err="1" smtClean="0"/>
              <a:t>tezlik</a:t>
            </a:r>
            <a:r>
              <a:rPr lang="en-US" sz="2400" b="1" dirty="0" smtClean="0"/>
              <a:t> moduli </a:t>
            </a:r>
            <a:r>
              <a:rPr lang="en-US" sz="2400" b="1" dirty="0" err="1" smtClean="0"/>
              <a:t>asıp</a:t>
            </a:r>
            <a:r>
              <a:rPr lang="en-US" sz="2400" b="1" dirty="0" smtClean="0"/>
              <a:t> </a:t>
            </a:r>
            <a:r>
              <a:rPr lang="en-US" sz="2400" b="1" dirty="0" err="1" smtClean="0"/>
              <a:t>barsa</a:t>
            </a:r>
            <a:r>
              <a:rPr lang="en-US" sz="2400" b="1" dirty="0" smtClean="0"/>
              <a:t>, </a:t>
            </a:r>
            <a:r>
              <a:rPr lang="en-US" sz="2400" b="1" dirty="0" err="1" smtClean="0"/>
              <a:t>ol</a:t>
            </a:r>
            <a:r>
              <a:rPr lang="en-US" sz="2400" b="1" dirty="0" smtClean="0"/>
              <a:t> </a:t>
            </a:r>
            <a:r>
              <a:rPr lang="en-US" sz="2400" b="1" dirty="0" err="1" smtClean="0"/>
              <a:t>jaǵdayda</a:t>
            </a:r>
            <a:r>
              <a:rPr lang="en-US" sz="2400" b="1" dirty="0" smtClean="0"/>
              <a:t> </a:t>
            </a:r>
            <a:r>
              <a:rPr lang="en-US" sz="2400" b="1" dirty="0" err="1" smtClean="0"/>
              <a:t>háreket</a:t>
            </a:r>
            <a:r>
              <a:rPr lang="ru-RU" sz="2400" b="1" dirty="0" smtClean="0"/>
              <a:t> </a:t>
            </a:r>
            <a:r>
              <a:rPr lang="en-US" sz="2400" b="1" i="1" dirty="0" err="1" smtClean="0">
                <a:solidFill>
                  <a:srgbClr val="FF0000"/>
                </a:solidFill>
              </a:rPr>
              <a:t>tezleniwshi</a:t>
            </a:r>
            <a:r>
              <a:rPr lang="en-US" sz="2400" b="1" i="1" dirty="0" smtClean="0">
                <a:solidFill>
                  <a:srgbClr val="FF0000"/>
                </a:solidFill>
              </a:rPr>
              <a:t> </a:t>
            </a:r>
            <a:r>
              <a:rPr lang="en-US" sz="2400" b="1" i="1" dirty="0" err="1" smtClean="0">
                <a:solidFill>
                  <a:srgbClr val="FF0000"/>
                </a:solidFill>
              </a:rPr>
              <a:t>háreket</a:t>
            </a:r>
            <a:r>
              <a:rPr lang="ru-RU" sz="2400" b="1" dirty="0" smtClean="0">
                <a:solidFill>
                  <a:srgbClr val="FF0000"/>
                </a:solidFill>
              </a:rPr>
              <a:t> </a:t>
            </a:r>
            <a:r>
              <a:rPr lang="en-US" sz="2400" b="1" dirty="0" err="1" smtClean="0"/>
              <a:t>dep</a:t>
            </a:r>
            <a:r>
              <a:rPr lang="en-US" sz="2400" b="1" dirty="0" smtClean="0"/>
              <a:t> </a:t>
            </a:r>
            <a:r>
              <a:rPr lang="en-US" sz="2400" b="1" dirty="0" err="1" smtClean="0"/>
              <a:t>ataladı</a:t>
            </a:r>
            <a:r>
              <a:rPr lang="en-US" sz="2400" b="1" dirty="0" smtClean="0"/>
              <a:t>, </a:t>
            </a:r>
            <a:r>
              <a:rPr lang="en-US" sz="2400" b="1" dirty="0" err="1" smtClean="0"/>
              <a:t>tezlik</a:t>
            </a:r>
            <a:r>
              <a:rPr lang="en-US" sz="2400" b="1" dirty="0" smtClean="0"/>
              <a:t> moduli </a:t>
            </a:r>
            <a:r>
              <a:rPr lang="en-US" sz="2400" b="1" dirty="0" err="1" smtClean="0"/>
              <a:t>kemeygen</a:t>
            </a:r>
            <a:r>
              <a:rPr lang="en-US" sz="2400" b="1" dirty="0" smtClean="0"/>
              <a:t> </a:t>
            </a:r>
            <a:r>
              <a:rPr lang="en-US" sz="2400" b="1" dirty="0" err="1" smtClean="0"/>
              <a:t>jaǵdayda</a:t>
            </a:r>
            <a:r>
              <a:rPr lang="en-US" sz="2400" b="1" dirty="0" smtClean="0"/>
              <a:t> –</a:t>
            </a:r>
            <a:r>
              <a:rPr lang="en-US" sz="2400" b="1" dirty="0" smtClean="0">
                <a:solidFill>
                  <a:srgbClr val="FF0000"/>
                </a:solidFill>
              </a:rPr>
              <a:t> </a:t>
            </a:r>
            <a:r>
              <a:rPr lang="en-US" sz="2400" b="1" dirty="0" err="1" smtClean="0">
                <a:solidFill>
                  <a:srgbClr val="FF0000"/>
                </a:solidFill>
              </a:rPr>
              <a:t>ástenleniwshi</a:t>
            </a:r>
            <a:r>
              <a:rPr lang="en-US" sz="2400" b="1" dirty="0" smtClean="0"/>
              <a:t> </a:t>
            </a:r>
            <a:r>
              <a:rPr lang="en-US" sz="2400" b="1" dirty="0" err="1" smtClean="0"/>
              <a:t>dep</a:t>
            </a:r>
            <a:r>
              <a:rPr lang="en-US" sz="2400" b="1" dirty="0" smtClean="0"/>
              <a:t> </a:t>
            </a:r>
            <a:r>
              <a:rPr lang="en-US" sz="2400" b="1" dirty="0" err="1" smtClean="0"/>
              <a:t>ataladı</a:t>
            </a:r>
            <a:r>
              <a:rPr lang="en-US" sz="2400" b="1" dirty="0" smtClean="0"/>
              <a:t>.</a:t>
            </a:r>
            <a:endParaRPr lang="ru-RU" sz="2400" b="1" dirty="0" smtClean="0">
              <a:solidFill>
                <a:srgbClr val="FF3305"/>
              </a:solidFill>
            </a:endParaRPr>
          </a:p>
        </p:txBody>
      </p:sp>
      <p:sp>
        <p:nvSpPr>
          <p:cNvPr id="9222" name="Rectangle 7"/>
          <p:cNvSpPr>
            <a:spLocks noChangeArrowheads="1"/>
          </p:cNvSpPr>
          <p:nvPr/>
        </p:nvSpPr>
        <p:spPr bwMode="auto">
          <a:xfrm>
            <a:off x="0" y="3109913"/>
            <a:ext cx="9144000" cy="0"/>
          </a:xfrm>
          <a:prstGeom prst="rect">
            <a:avLst/>
          </a:prstGeom>
          <a:noFill/>
          <a:ln w="9525">
            <a:noFill/>
            <a:miter lim="800000"/>
            <a:headEnd/>
            <a:tailEnd/>
          </a:ln>
        </p:spPr>
        <p:txBody>
          <a:bodyPr wrap="none" anchor="ctr">
            <a:spAutoFit/>
          </a:bodyPr>
          <a:lstStyle/>
          <a:p>
            <a:endParaRPr lang="ru-RU"/>
          </a:p>
        </p:txBody>
      </p:sp>
      <p:graphicFrame>
        <p:nvGraphicFramePr>
          <p:cNvPr id="227334" name="Object 6"/>
          <p:cNvGraphicFramePr>
            <a:graphicFrameLocks noChangeAspect="1"/>
          </p:cNvGraphicFramePr>
          <p:nvPr>
            <p:extLst>
              <p:ext uri="{D42A27DB-BD31-4B8C-83A1-F6EECF244321}">
                <p14:modId xmlns:p14="http://schemas.microsoft.com/office/powerpoint/2010/main" val="2803903279"/>
              </p:ext>
            </p:extLst>
          </p:nvPr>
        </p:nvGraphicFramePr>
        <p:xfrm>
          <a:off x="5538788" y="4267200"/>
          <a:ext cx="2944812" cy="1884363"/>
        </p:xfrm>
        <a:graphic>
          <a:graphicData uri="http://schemas.openxmlformats.org/presentationml/2006/ole">
            <mc:AlternateContent xmlns:mc="http://schemas.openxmlformats.org/markup-compatibility/2006">
              <mc:Choice xmlns:v="urn:schemas-microsoft-com:vml" Requires="v">
                <p:oleObj spid="_x0000_s28767" name="Формула" r:id="rId5" imgW="774360" imgH="495000" progId="Equation.3">
                  <p:embed/>
                </p:oleObj>
              </mc:Choice>
              <mc:Fallback>
                <p:oleObj name="Формула" r:id="rId5" imgW="774360" imgH="495000" progId="Equation.3">
                  <p:embed/>
                  <p:pic>
                    <p:nvPicPr>
                      <p:cNvPr id="0" name="Picture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8788" y="4267200"/>
                        <a:ext cx="2944812" cy="188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Стрелка вправо 7"/>
          <p:cNvSpPr/>
          <p:nvPr/>
        </p:nvSpPr>
        <p:spPr>
          <a:xfrm>
            <a:off x="4572000" y="4800600"/>
            <a:ext cx="762000" cy="762000"/>
          </a:xfrm>
          <a:prstGeom prst="rightArrow">
            <a:avLst/>
          </a:prstGeom>
          <a:scene3d>
            <a:camera prst="orthographicFront"/>
            <a:lightRig rig="threePt" dir="t"/>
          </a:scene3d>
          <a:sp3d>
            <a:bevelT/>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кругленный прямоугольник 6"/>
          <p:cNvSpPr/>
          <p:nvPr/>
        </p:nvSpPr>
        <p:spPr>
          <a:xfrm>
            <a:off x="457200" y="5410200"/>
            <a:ext cx="4038600" cy="1295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230402" name="Rectangle 2"/>
          <p:cNvSpPr>
            <a:spLocks noGrp="1" noChangeArrowheads="1"/>
          </p:cNvSpPr>
          <p:nvPr>
            <p:ph type="title"/>
          </p:nvPr>
        </p:nvSpPr>
        <p:spPr>
          <a:xfrm>
            <a:off x="381000" y="228600"/>
            <a:ext cx="8534400" cy="1371600"/>
          </a:xfrm>
          <a:ln w="38100">
            <a:solidFill>
              <a:srgbClr val="002060"/>
            </a:solidFill>
          </a:ln>
        </p:spPr>
        <p:txBody>
          <a:bodyPr>
            <a:normAutofit/>
          </a:bodyPr>
          <a:lstStyle/>
          <a:p>
            <a:pPr eaLnBrk="1" hangingPunct="1"/>
            <a:r>
              <a:rPr lang="en-US" sz="2500" b="1" i="1" dirty="0" err="1" smtClean="0">
                <a:solidFill>
                  <a:srgbClr val="FF0000"/>
                </a:solidFill>
                <a:latin typeface="+mn-lt"/>
              </a:rPr>
              <a:t>Teń</a:t>
            </a:r>
            <a:r>
              <a:rPr lang="en-US" sz="2500" b="1" i="1" dirty="0" smtClean="0">
                <a:solidFill>
                  <a:srgbClr val="FF0000"/>
                </a:solidFill>
                <a:latin typeface="+mn-lt"/>
              </a:rPr>
              <a:t> </a:t>
            </a:r>
            <a:r>
              <a:rPr lang="en-US" sz="2500" b="1" i="1" dirty="0" err="1" smtClean="0">
                <a:solidFill>
                  <a:srgbClr val="FF0000"/>
                </a:solidFill>
                <a:latin typeface="+mn-lt"/>
              </a:rPr>
              <a:t>ólshewli</a:t>
            </a:r>
            <a:r>
              <a:rPr lang="en-US" sz="2500" b="1" i="1" dirty="0" smtClean="0">
                <a:solidFill>
                  <a:srgbClr val="FF0000"/>
                </a:solidFill>
                <a:latin typeface="+mn-lt"/>
              </a:rPr>
              <a:t> </a:t>
            </a:r>
            <a:r>
              <a:rPr lang="en-US" sz="2500" b="1" i="1" dirty="0" err="1" smtClean="0">
                <a:solidFill>
                  <a:srgbClr val="FF0000"/>
                </a:solidFill>
                <a:latin typeface="+mn-lt"/>
              </a:rPr>
              <a:t>tezleniwshi</a:t>
            </a:r>
            <a:r>
              <a:rPr lang="ru-RU" sz="2500" b="1" i="1" dirty="0" smtClean="0">
                <a:solidFill>
                  <a:srgbClr val="FF0000"/>
                </a:solidFill>
                <a:latin typeface="+mn-lt"/>
              </a:rPr>
              <a:t> </a:t>
            </a:r>
            <a:r>
              <a:rPr lang="en-US" sz="2500" b="1" dirty="0" err="1" smtClean="0">
                <a:latin typeface="+mn-lt"/>
              </a:rPr>
              <a:t>hárekette</a:t>
            </a:r>
            <a:r>
              <a:rPr lang="en-US" sz="2500" b="1" dirty="0" smtClean="0">
                <a:latin typeface="+mn-lt"/>
              </a:rPr>
              <a:t> </a:t>
            </a:r>
            <a:r>
              <a:rPr lang="en-US" sz="2500" b="1" dirty="0" err="1" smtClean="0">
                <a:latin typeface="+mn-lt"/>
              </a:rPr>
              <a:t>deneniń</a:t>
            </a:r>
            <a:r>
              <a:rPr lang="en-US" sz="2500" b="1" dirty="0" smtClean="0">
                <a:latin typeface="+mn-lt"/>
              </a:rPr>
              <a:t> </a:t>
            </a:r>
            <a:r>
              <a:rPr lang="en-US" sz="2500" b="1" dirty="0" err="1" smtClean="0">
                <a:latin typeface="+mn-lt"/>
              </a:rPr>
              <a:t>tezligi</a:t>
            </a:r>
            <a:r>
              <a:rPr lang="en-US" sz="2500" b="1" dirty="0" smtClean="0">
                <a:latin typeface="+mn-lt"/>
              </a:rPr>
              <a:t> </a:t>
            </a:r>
            <a:r>
              <a:rPr lang="en-US" sz="2500" b="1" dirty="0" err="1" smtClean="0">
                <a:latin typeface="+mn-lt"/>
              </a:rPr>
              <a:t>qálegen</a:t>
            </a:r>
            <a:r>
              <a:rPr lang="en-US" sz="2500" b="1" dirty="0" smtClean="0">
                <a:latin typeface="+mn-lt"/>
              </a:rPr>
              <a:t> </a:t>
            </a:r>
            <a:r>
              <a:rPr lang="en-US" sz="2500" b="1" dirty="0" err="1" smtClean="0">
                <a:latin typeface="+mn-lt"/>
              </a:rPr>
              <a:t>teń</a:t>
            </a:r>
            <a:r>
              <a:rPr lang="en-US" sz="2500" b="1" dirty="0" smtClean="0">
                <a:latin typeface="+mn-lt"/>
              </a:rPr>
              <a:t> </a:t>
            </a:r>
            <a:r>
              <a:rPr lang="en-US" sz="2500" b="1" dirty="0" err="1" smtClean="0">
                <a:latin typeface="+mn-lt"/>
              </a:rPr>
              <a:t>waq</a:t>
            </a:r>
            <a:r>
              <a:rPr lang="en-US" sz="2500" b="1" dirty="0" err="1" smtClean="0"/>
              <a:t>ıt</a:t>
            </a:r>
            <a:r>
              <a:rPr lang="en-US" sz="2500" b="1" dirty="0" smtClean="0"/>
              <a:t> </a:t>
            </a:r>
            <a:r>
              <a:rPr lang="en-US" sz="2500" b="1" dirty="0" err="1" smtClean="0">
                <a:latin typeface="+mn-lt"/>
              </a:rPr>
              <a:t>aralıqlarında</a:t>
            </a:r>
            <a:r>
              <a:rPr lang="en-US" sz="2500" b="1" dirty="0" smtClean="0">
                <a:latin typeface="+mn-lt"/>
              </a:rPr>
              <a:t> </a:t>
            </a:r>
            <a:r>
              <a:rPr lang="en-US" sz="2500" b="1" dirty="0" err="1" smtClean="0">
                <a:latin typeface="+mn-lt"/>
              </a:rPr>
              <a:t>birdey</a:t>
            </a:r>
            <a:r>
              <a:rPr lang="en-US" sz="2500" b="1" dirty="0" smtClean="0">
                <a:latin typeface="+mn-lt"/>
              </a:rPr>
              <a:t> </a:t>
            </a:r>
            <a:r>
              <a:rPr lang="en-US" sz="2400" b="1" dirty="0" err="1" smtClean="0"/>
              <a:t>ózgeredi</a:t>
            </a:r>
            <a:r>
              <a:rPr lang="en-US" sz="2500" b="1" dirty="0" smtClean="0">
                <a:latin typeface="+mn-lt"/>
              </a:rPr>
              <a:t>.</a:t>
            </a:r>
            <a:endParaRPr lang="ru-RU" sz="2500" b="1" i="1" dirty="0" smtClean="0">
              <a:latin typeface="+mn-lt"/>
            </a:endParaRPr>
          </a:p>
        </p:txBody>
      </p:sp>
      <p:sp>
        <p:nvSpPr>
          <p:cNvPr id="230406" name="Rectangle 6"/>
          <p:cNvSpPr>
            <a:spLocks noGrp="1" noChangeArrowheads="1"/>
          </p:cNvSpPr>
          <p:nvPr>
            <p:ph type="body" sz="half" idx="2"/>
          </p:nvPr>
        </p:nvSpPr>
        <p:spPr>
          <a:xfrm>
            <a:off x="5029200" y="1828800"/>
            <a:ext cx="3886200" cy="3429000"/>
          </a:xfrm>
          <a:ln w="38100">
            <a:solidFill>
              <a:srgbClr val="002060"/>
            </a:solidFill>
          </a:ln>
        </p:spPr>
        <p:txBody>
          <a:bodyPr/>
          <a:lstStyle/>
          <a:p>
            <a:pPr algn="ctr" eaLnBrk="1" hangingPunct="1">
              <a:buFont typeface="Wingdings" pitchFamily="2" charset="2"/>
              <a:buNone/>
            </a:pPr>
            <a:r>
              <a:rPr lang="ru-RU" sz="2800" dirty="0" smtClean="0"/>
              <a:t> </a:t>
            </a:r>
          </a:p>
          <a:p>
            <a:pPr algn="ctr" eaLnBrk="1" hangingPunct="1">
              <a:buFont typeface="Wingdings" pitchFamily="2" charset="2"/>
              <a:buNone/>
            </a:pPr>
            <a:r>
              <a:rPr lang="ru-RU" sz="2800" b="1" dirty="0" smtClean="0"/>
              <a:t>  </a:t>
            </a:r>
            <a:r>
              <a:rPr lang="en-US" sz="2800" b="1" dirty="0" err="1" smtClean="0"/>
              <a:t>Xalıqaralıq</a:t>
            </a:r>
            <a:r>
              <a:rPr lang="uz-Cyrl-UZ" sz="2800" b="1" dirty="0" smtClean="0"/>
              <a:t> </a:t>
            </a:r>
            <a:r>
              <a:rPr lang="en-US" sz="2800" b="1" dirty="0" err="1" smtClean="0"/>
              <a:t>birlikler</a:t>
            </a:r>
            <a:r>
              <a:rPr lang="uz-Cyrl-UZ" sz="2800" b="1" dirty="0" smtClean="0"/>
              <a:t> </a:t>
            </a:r>
            <a:r>
              <a:rPr lang="en-US" sz="2800" b="1" dirty="0" err="1" smtClean="0"/>
              <a:t>sistemasında</a:t>
            </a:r>
            <a:r>
              <a:rPr lang="ru-RU" sz="2800" b="1" dirty="0" smtClean="0"/>
              <a:t> </a:t>
            </a:r>
            <a:r>
              <a:rPr lang="en-US" sz="2800" b="1" dirty="0" err="1" smtClean="0"/>
              <a:t>tezleniw</a:t>
            </a:r>
            <a:r>
              <a:rPr lang="ru-RU" sz="2800" b="1" dirty="0" smtClean="0"/>
              <a:t> </a:t>
            </a:r>
          </a:p>
          <a:p>
            <a:pPr algn="ctr" eaLnBrk="1" hangingPunct="1">
              <a:buFont typeface="Wingdings" pitchFamily="2" charset="2"/>
              <a:buNone/>
            </a:pPr>
            <a:r>
              <a:rPr lang="ru-RU" sz="2800" b="1" dirty="0" smtClean="0"/>
              <a:t>   1</a:t>
            </a:r>
            <a:r>
              <a:rPr lang="en-US" sz="2800" b="1" dirty="0" smtClean="0"/>
              <a:t>m/s</a:t>
            </a:r>
            <a:r>
              <a:rPr lang="ru-RU" sz="2800" b="1" baseline="30000" dirty="0" smtClean="0"/>
              <a:t>2</a:t>
            </a:r>
            <a:r>
              <a:rPr lang="ru-RU" sz="2800" b="1" dirty="0" smtClean="0"/>
              <a:t> </a:t>
            </a:r>
            <a:r>
              <a:rPr lang="en-US" sz="2800" b="1" dirty="0" err="1" smtClean="0"/>
              <a:t>penen</a:t>
            </a:r>
            <a:r>
              <a:rPr lang="ru-RU" sz="2800" b="1" dirty="0" smtClean="0"/>
              <a:t> </a:t>
            </a:r>
            <a:r>
              <a:rPr lang="en-US" sz="2800" b="1" dirty="0" err="1" smtClean="0"/>
              <a:t>ólshenedi</a:t>
            </a:r>
            <a:r>
              <a:rPr lang="ru-RU" sz="2800" b="1" dirty="0" smtClean="0"/>
              <a:t>.</a:t>
            </a:r>
          </a:p>
        </p:txBody>
      </p:sp>
      <p:sp>
        <p:nvSpPr>
          <p:cNvPr id="10246" name="Rectangle 11"/>
          <p:cNvSpPr>
            <a:spLocks noChangeArrowheads="1"/>
          </p:cNvSpPr>
          <p:nvPr/>
        </p:nvSpPr>
        <p:spPr bwMode="auto">
          <a:xfrm>
            <a:off x="0" y="3148013"/>
            <a:ext cx="9144000" cy="0"/>
          </a:xfrm>
          <a:prstGeom prst="rect">
            <a:avLst/>
          </a:prstGeom>
          <a:noFill/>
          <a:ln w="9525">
            <a:noFill/>
            <a:miter lim="800000"/>
            <a:headEnd/>
            <a:tailEnd/>
          </a:ln>
        </p:spPr>
        <p:txBody>
          <a:bodyPr wrap="none" anchor="ctr">
            <a:spAutoFit/>
          </a:bodyPr>
          <a:lstStyle/>
          <a:p>
            <a:endParaRPr lang="ru-RU"/>
          </a:p>
        </p:txBody>
      </p:sp>
      <p:graphicFrame>
        <p:nvGraphicFramePr>
          <p:cNvPr id="230410" name="Object 10"/>
          <p:cNvGraphicFramePr>
            <a:graphicFrameLocks noChangeAspect="1"/>
          </p:cNvGraphicFramePr>
          <p:nvPr>
            <p:extLst>
              <p:ext uri="{D42A27DB-BD31-4B8C-83A1-F6EECF244321}">
                <p14:modId xmlns:p14="http://schemas.microsoft.com/office/powerpoint/2010/main" val="1692693132"/>
              </p:ext>
            </p:extLst>
          </p:nvPr>
        </p:nvGraphicFramePr>
        <p:xfrm>
          <a:off x="857250" y="5486400"/>
          <a:ext cx="3162300" cy="1217613"/>
        </p:xfrm>
        <a:graphic>
          <a:graphicData uri="http://schemas.openxmlformats.org/presentationml/2006/ole">
            <mc:AlternateContent xmlns:mc="http://schemas.openxmlformats.org/markup-compatibility/2006">
              <mc:Choice xmlns:v="urn:schemas-microsoft-com:vml" Requires="v">
                <p:oleObj spid="_x0000_s29817" name="Формула" r:id="rId5" imgW="1015920" imgH="393480" progId="Equation.3">
                  <p:embed/>
                </p:oleObj>
              </mc:Choice>
              <mc:Fallback>
                <p:oleObj name="Формула" r:id="rId5" imgW="1015920" imgH="393480" progId="Equation.3">
                  <p:embed/>
                  <p:pic>
                    <p:nvPicPr>
                      <p:cNvPr id="0" name="Picture 1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0" y="5486400"/>
                        <a:ext cx="3162300"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ontrols>
      <mc:AlternateContent xmlns:mc="http://schemas.openxmlformats.org/markup-compatibility/2006">
        <mc:Choice xmlns:v="urn:schemas-microsoft-com:vml" Requires="v">
          <p:control spid="29814" name="ShockwaveFlash1" r:id="rId2" imgW="4342857" imgH="3554262"/>
        </mc:Choice>
        <mc:Fallback>
          <p:control name="ShockwaveFlash1" r:id="rId2" imgW="4342857" imgH="3554262">
            <p:pic>
              <p:nvPicPr>
                <p:cNvPr id="0" name="ShockwaveFlash1"/>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752600"/>
                  <a:ext cx="4343400" cy="3554413"/>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990600" y="3657600"/>
            <a:ext cx="6858000" cy="2971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234498" name="Rectangle 2"/>
          <p:cNvSpPr>
            <a:spLocks noGrp="1" noChangeArrowheads="1"/>
          </p:cNvSpPr>
          <p:nvPr>
            <p:ph type="title"/>
          </p:nvPr>
        </p:nvSpPr>
        <p:spPr>
          <a:xfrm>
            <a:off x="304800" y="457200"/>
            <a:ext cx="8610600" cy="2895600"/>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r>
              <a:rPr lang="en-US" sz="3200" b="1" dirty="0" err="1" smtClean="0">
                <a:solidFill>
                  <a:srgbClr val="FF3305"/>
                </a:solidFill>
              </a:rPr>
              <a:t>Hárekettiń</a:t>
            </a:r>
            <a:r>
              <a:rPr lang="en-US" sz="3200" b="1" dirty="0" smtClean="0">
                <a:solidFill>
                  <a:srgbClr val="FF3305"/>
                </a:solidFill>
              </a:rPr>
              <a:t> </a:t>
            </a:r>
            <a:r>
              <a:rPr lang="en-US" sz="3200" b="1" dirty="0" err="1" smtClean="0">
                <a:solidFill>
                  <a:srgbClr val="FF3305"/>
                </a:solidFill>
              </a:rPr>
              <a:t>kinematikalıq</a:t>
            </a:r>
            <a:r>
              <a:rPr lang="en-US" sz="3200" b="1" dirty="0" smtClean="0">
                <a:solidFill>
                  <a:srgbClr val="FF3305"/>
                </a:solidFill>
              </a:rPr>
              <a:t> </a:t>
            </a:r>
            <a:r>
              <a:rPr lang="en-US" sz="3200" b="1" dirty="0" err="1" smtClean="0">
                <a:solidFill>
                  <a:srgbClr val="FF3305"/>
                </a:solidFill>
              </a:rPr>
              <a:t>teńlemesi</a:t>
            </a:r>
            <a:r>
              <a:rPr lang="ru-RU" sz="3200" b="1" dirty="0" smtClean="0">
                <a:solidFill>
                  <a:srgbClr val="FF3305"/>
                </a:solidFill>
              </a:rPr>
              <a:t> </a:t>
            </a:r>
            <a:r>
              <a:rPr lang="en-US" sz="3200" b="1" dirty="0" err="1" smtClean="0">
                <a:solidFill>
                  <a:schemeClr val="tx1"/>
                </a:solidFill>
              </a:rPr>
              <a:t>materiallıq</a:t>
            </a:r>
            <a:r>
              <a:rPr lang="en-US" sz="3200" b="1" dirty="0" smtClean="0">
                <a:solidFill>
                  <a:schemeClr val="tx1"/>
                </a:solidFill>
              </a:rPr>
              <a:t> </a:t>
            </a:r>
            <a:r>
              <a:rPr lang="en-US" sz="3200" b="1" dirty="0" err="1" smtClean="0">
                <a:solidFill>
                  <a:schemeClr val="tx1"/>
                </a:solidFill>
              </a:rPr>
              <a:t>noqat</a:t>
            </a:r>
            <a:r>
              <a:rPr lang="en-US" sz="3200" b="1" dirty="0" smtClean="0">
                <a:solidFill>
                  <a:schemeClr val="tx1"/>
                </a:solidFill>
              </a:rPr>
              <a:t> </a:t>
            </a:r>
            <a:r>
              <a:rPr lang="en-US" sz="3200" b="1" dirty="0" err="1" smtClean="0">
                <a:solidFill>
                  <a:schemeClr val="tx1"/>
                </a:solidFill>
              </a:rPr>
              <a:t>háreketi</a:t>
            </a:r>
            <a:r>
              <a:rPr lang="en-US" sz="3200" b="1" dirty="0" smtClean="0">
                <a:solidFill>
                  <a:schemeClr val="tx1"/>
                </a:solidFill>
              </a:rPr>
              <a:t> </a:t>
            </a:r>
            <a:r>
              <a:rPr lang="en-US" sz="3200" b="1" dirty="0" err="1" smtClean="0">
                <a:solidFill>
                  <a:schemeClr val="tx1"/>
                </a:solidFill>
              </a:rPr>
              <a:t>nızamın</a:t>
            </a:r>
            <a:r>
              <a:rPr lang="en-US" sz="3200" b="1" dirty="0" smtClean="0">
                <a:solidFill>
                  <a:schemeClr val="tx1"/>
                </a:solidFill>
              </a:rPr>
              <a:t> </a:t>
            </a:r>
            <a:r>
              <a:rPr lang="en-US" sz="3200" b="1" dirty="0" err="1" smtClean="0">
                <a:solidFill>
                  <a:schemeClr val="tx1"/>
                </a:solidFill>
              </a:rPr>
              <a:t>hám</a:t>
            </a:r>
            <a:r>
              <a:rPr lang="en-US" sz="3200" b="1" dirty="0" smtClean="0">
                <a:solidFill>
                  <a:schemeClr val="tx1"/>
                </a:solidFill>
              </a:rPr>
              <a:t> </a:t>
            </a:r>
            <a:r>
              <a:rPr lang="en-US" sz="3200" b="1" dirty="0" err="1" smtClean="0">
                <a:solidFill>
                  <a:schemeClr val="tx1"/>
                </a:solidFill>
              </a:rPr>
              <a:t>koordinatalar</a:t>
            </a:r>
            <a:r>
              <a:rPr lang="en-US" sz="3200" b="1" dirty="0" smtClean="0">
                <a:solidFill>
                  <a:schemeClr val="tx1"/>
                </a:solidFill>
              </a:rPr>
              <a:t> </a:t>
            </a:r>
            <a:r>
              <a:rPr lang="en-US" sz="3200" b="1" dirty="0" err="1" smtClean="0">
                <a:solidFill>
                  <a:schemeClr val="tx1"/>
                </a:solidFill>
              </a:rPr>
              <a:t>yaki</a:t>
            </a:r>
            <a:r>
              <a:rPr lang="en-US" sz="3200" b="1" dirty="0" smtClean="0">
                <a:solidFill>
                  <a:schemeClr val="tx1"/>
                </a:solidFill>
              </a:rPr>
              <a:t>     r radius </a:t>
            </a:r>
            <a:r>
              <a:rPr lang="en-US" sz="3200" b="1" dirty="0" err="1" smtClean="0">
                <a:solidFill>
                  <a:schemeClr val="tx1"/>
                </a:solidFill>
              </a:rPr>
              <a:t>vektorınıń</a:t>
            </a:r>
            <a:r>
              <a:rPr lang="en-US" sz="3200" b="1" dirty="0" smtClean="0">
                <a:solidFill>
                  <a:schemeClr val="tx1"/>
                </a:solidFill>
              </a:rPr>
              <a:t> t </a:t>
            </a:r>
            <a:r>
              <a:rPr lang="en-US" sz="3200" b="1" dirty="0" err="1" smtClean="0">
                <a:solidFill>
                  <a:schemeClr val="tx1"/>
                </a:solidFill>
              </a:rPr>
              <a:t>waqıtqa</a:t>
            </a:r>
            <a:r>
              <a:rPr lang="en-US" sz="3200" b="1" dirty="0" smtClean="0">
                <a:solidFill>
                  <a:schemeClr val="tx1"/>
                </a:solidFill>
              </a:rPr>
              <a:t> </a:t>
            </a:r>
            <a:r>
              <a:rPr lang="en-US" sz="3200" b="1" dirty="0" err="1" smtClean="0">
                <a:solidFill>
                  <a:schemeClr val="tx1"/>
                </a:solidFill>
              </a:rPr>
              <a:t>baylanıslı</a:t>
            </a:r>
            <a:r>
              <a:rPr lang="en-US" sz="3200" b="1" dirty="0" smtClean="0">
                <a:solidFill>
                  <a:schemeClr val="tx1"/>
                </a:solidFill>
              </a:rPr>
              <a:t> </a:t>
            </a:r>
            <a:r>
              <a:rPr lang="en-US" sz="3200" b="1" dirty="0" err="1" smtClean="0">
                <a:solidFill>
                  <a:schemeClr val="tx1"/>
                </a:solidFill>
              </a:rPr>
              <a:t>funkcional</a:t>
            </a:r>
            <a:r>
              <a:rPr lang="en-US" sz="3200" b="1" dirty="0" smtClean="0">
                <a:solidFill>
                  <a:schemeClr val="tx1"/>
                </a:solidFill>
              </a:rPr>
              <a:t> </a:t>
            </a:r>
            <a:r>
              <a:rPr lang="en-US" sz="3200" b="1" dirty="0" err="1" smtClean="0">
                <a:solidFill>
                  <a:schemeClr val="tx1"/>
                </a:solidFill>
              </a:rPr>
              <a:t>ǵárezliligin</a:t>
            </a:r>
            <a:r>
              <a:rPr lang="en-US" sz="3200" b="1" dirty="0" smtClean="0">
                <a:solidFill>
                  <a:schemeClr val="tx1"/>
                </a:solidFill>
              </a:rPr>
              <a:t> </a:t>
            </a:r>
            <a:r>
              <a:rPr lang="en-US" sz="3200" b="1" dirty="0" err="1" smtClean="0">
                <a:solidFill>
                  <a:schemeClr val="tx1"/>
                </a:solidFill>
              </a:rPr>
              <a:t>ańlatadı</a:t>
            </a:r>
            <a:r>
              <a:rPr lang="en-US" sz="3200" b="1" dirty="0" smtClean="0">
                <a:solidFill>
                  <a:schemeClr val="tx1"/>
                </a:solidFill>
              </a:rPr>
              <a:t>.</a:t>
            </a:r>
            <a:endParaRPr lang="ru-RU" sz="3200" b="1" dirty="0" smtClean="0"/>
          </a:p>
        </p:txBody>
      </p:sp>
      <p:sp>
        <p:nvSpPr>
          <p:cNvPr id="11268" name="Rectangle 5"/>
          <p:cNvSpPr>
            <a:spLocks noChangeArrowheads="1"/>
          </p:cNvSpPr>
          <p:nvPr/>
        </p:nvSpPr>
        <p:spPr bwMode="auto">
          <a:xfrm>
            <a:off x="0" y="2671763"/>
            <a:ext cx="9144000" cy="0"/>
          </a:xfrm>
          <a:prstGeom prst="rect">
            <a:avLst/>
          </a:prstGeom>
          <a:noFill/>
          <a:ln w="9525">
            <a:noFill/>
            <a:miter lim="800000"/>
            <a:headEnd/>
            <a:tailEnd/>
          </a:ln>
        </p:spPr>
        <p:txBody>
          <a:bodyPr wrap="none" anchor="ctr">
            <a:spAutoFit/>
          </a:bodyPr>
          <a:lstStyle/>
          <a:p>
            <a:endParaRPr lang="ru-RU"/>
          </a:p>
        </p:txBody>
      </p:sp>
      <p:sp>
        <p:nvSpPr>
          <p:cNvPr id="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4" name="Объект 3"/>
          <p:cNvGraphicFramePr>
            <a:graphicFrameLocks noChangeAspect="1"/>
          </p:cNvGraphicFramePr>
          <p:nvPr>
            <p:extLst>
              <p:ext uri="{D42A27DB-BD31-4B8C-83A1-F6EECF244321}">
                <p14:modId xmlns:p14="http://schemas.microsoft.com/office/powerpoint/2010/main" val="4252661517"/>
              </p:ext>
            </p:extLst>
          </p:nvPr>
        </p:nvGraphicFramePr>
        <p:xfrm>
          <a:off x="1600200" y="3993311"/>
          <a:ext cx="1905000" cy="2300377"/>
        </p:xfrm>
        <a:graphic>
          <a:graphicData uri="http://schemas.openxmlformats.org/presentationml/2006/ole">
            <mc:AlternateContent xmlns:mc="http://schemas.openxmlformats.org/markup-compatibility/2006">
              <mc:Choice xmlns:v="urn:schemas-microsoft-com:vml" Requires="v">
                <p:oleObj spid="_x0000_s30892" r:id="rId4" imgW="634725" imgH="787058" progId="">
                  <p:embed/>
                </p:oleObj>
              </mc:Choice>
              <mc:Fallback>
                <p:oleObj r:id="rId4" imgW="634725" imgH="787058" progId="">
                  <p:embed/>
                  <p:pic>
                    <p:nvPicPr>
                      <p:cNvPr id="0" name="Picture 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3993311"/>
                        <a:ext cx="1905000" cy="23003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7" name="Объект 6"/>
          <p:cNvGraphicFramePr>
            <a:graphicFrameLocks noChangeAspect="1"/>
          </p:cNvGraphicFramePr>
          <p:nvPr>
            <p:extLst>
              <p:ext uri="{D42A27DB-BD31-4B8C-83A1-F6EECF244321}">
                <p14:modId xmlns:p14="http://schemas.microsoft.com/office/powerpoint/2010/main" val="2055243885"/>
              </p:ext>
            </p:extLst>
          </p:nvPr>
        </p:nvGraphicFramePr>
        <p:xfrm>
          <a:off x="5334000" y="4776787"/>
          <a:ext cx="1725706" cy="733425"/>
        </p:xfrm>
        <a:graphic>
          <a:graphicData uri="http://schemas.openxmlformats.org/presentationml/2006/ole">
            <mc:AlternateContent xmlns:mc="http://schemas.openxmlformats.org/markup-compatibility/2006">
              <mc:Choice xmlns:v="urn:schemas-microsoft-com:vml" Requires="v">
                <p:oleObj spid="_x0000_s30893" name="Формула" r:id="rId6" imgW="494870" imgH="215713" progId="Equation.3">
                  <p:embed/>
                </p:oleObj>
              </mc:Choice>
              <mc:Fallback>
                <p:oleObj name="Формула" r:id="rId6" imgW="494870" imgH="215713" progId="Equation.3">
                  <p:embed/>
                  <p:pic>
                    <p:nvPicPr>
                      <p:cNvPr id="0" name="Picture 1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4776787"/>
                        <a:ext cx="1725706"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Прямоугольник 7"/>
          <p:cNvSpPr/>
          <p:nvPr/>
        </p:nvSpPr>
        <p:spPr>
          <a:xfrm>
            <a:off x="4159867" y="4851112"/>
            <a:ext cx="872547" cy="584775"/>
          </a:xfrm>
          <a:prstGeom prst="rect">
            <a:avLst/>
          </a:prstGeom>
        </p:spPr>
        <p:txBody>
          <a:bodyPr wrap="none">
            <a:spAutoFit/>
          </a:bodyPr>
          <a:lstStyle/>
          <a:p>
            <a:r>
              <a:rPr lang="en-US" sz="3200" b="1" dirty="0" err="1" smtClean="0"/>
              <a:t>yaki</a:t>
            </a:r>
            <a:endParaRPr lang="ru-RU" sz="32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6" name="Rectangle 4"/>
          <p:cNvSpPr>
            <a:spLocks noGrp="1" noChangeArrowheads="1"/>
          </p:cNvSpPr>
          <p:nvPr>
            <p:ph type="title"/>
          </p:nvPr>
        </p:nvSpPr>
        <p:spPr>
          <a:xfrm>
            <a:off x="609600" y="152400"/>
            <a:ext cx="8229600" cy="914400"/>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r>
              <a:rPr lang="en-US" b="1" dirty="0" err="1" smtClean="0">
                <a:solidFill>
                  <a:srgbClr val="FF3305"/>
                </a:solidFill>
              </a:rPr>
              <a:t>Háreket</a:t>
            </a:r>
            <a:r>
              <a:rPr lang="en-US" b="1" dirty="0" smtClean="0">
                <a:solidFill>
                  <a:srgbClr val="FF3305"/>
                </a:solidFill>
              </a:rPr>
              <a:t> </a:t>
            </a:r>
            <a:r>
              <a:rPr lang="en-US" b="1" dirty="0" err="1" smtClean="0">
                <a:solidFill>
                  <a:srgbClr val="FF3305"/>
                </a:solidFill>
              </a:rPr>
              <a:t>traektoriyası</a:t>
            </a:r>
            <a:endParaRPr lang="ru-RU" b="1" dirty="0" smtClean="0"/>
          </a:p>
        </p:txBody>
      </p:sp>
      <p:sp>
        <p:nvSpPr>
          <p:cNvPr id="279558" name="Rectangle 6"/>
          <p:cNvSpPr>
            <a:spLocks noGrp="1" noChangeArrowheads="1"/>
          </p:cNvSpPr>
          <p:nvPr>
            <p:ph type="body" sz="half" idx="2"/>
          </p:nvPr>
        </p:nvSpPr>
        <p:spPr>
          <a:xfrm>
            <a:off x="4572000" y="1295400"/>
            <a:ext cx="4343400" cy="1828800"/>
          </a:xfrm>
          <a:ln w="38100">
            <a:solidFill>
              <a:srgbClr val="002060"/>
            </a:solidFill>
          </a:ln>
        </p:spPr>
        <p:txBody>
          <a:bodyPr>
            <a:normAutofit fontScale="25000" lnSpcReduction="20000"/>
          </a:bodyPr>
          <a:lstStyle/>
          <a:p>
            <a:pPr algn="ctr" eaLnBrk="1" hangingPunct="1">
              <a:buFont typeface="Wingdings" pitchFamily="2" charset="2"/>
              <a:buNone/>
            </a:pPr>
            <a:endParaRPr lang="ru-RU" sz="2800" dirty="0" smtClean="0"/>
          </a:p>
          <a:p>
            <a:pPr algn="ctr" eaLnBrk="1" hangingPunct="1">
              <a:buFont typeface="Wingdings" pitchFamily="2" charset="2"/>
              <a:buNone/>
            </a:pPr>
            <a:r>
              <a:rPr lang="ru-RU" sz="11200" dirty="0" smtClean="0"/>
              <a:t> </a:t>
            </a:r>
            <a:r>
              <a:rPr lang="ru-RU" sz="9600" b="1" dirty="0" smtClean="0"/>
              <a:t>–  </a:t>
            </a:r>
            <a:r>
              <a:rPr lang="en-US" sz="9600" b="1" dirty="0" err="1" smtClean="0"/>
              <a:t>bul</a:t>
            </a:r>
            <a:r>
              <a:rPr lang="en-US" sz="9600" b="1" dirty="0" smtClean="0"/>
              <a:t> </a:t>
            </a:r>
            <a:r>
              <a:rPr lang="en-US" sz="9600" b="1" dirty="0" err="1" smtClean="0"/>
              <a:t>tańlanǵan</a:t>
            </a:r>
            <a:r>
              <a:rPr lang="en-US" sz="9600" b="1" dirty="0" smtClean="0"/>
              <a:t> </a:t>
            </a:r>
            <a:r>
              <a:rPr lang="en-US" sz="9600" b="1" dirty="0" err="1" smtClean="0"/>
              <a:t>sanaq</a:t>
            </a:r>
            <a:r>
              <a:rPr lang="en-US" sz="9600" b="1" dirty="0" smtClean="0"/>
              <a:t> </a:t>
            </a:r>
            <a:r>
              <a:rPr lang="en-US" sz="9600" b="1" dirty="0" err="1" smtClean="0"/>
              <a:t>sistemasına</a:t>
            </a:r>
            <a:r>
              <a:rPr lang="en-US" sz="9600" b="1" dirty="0" smtClean="0"/>
              <a:t> </a:t>
            </a:r>
            <a:r>
              <a:rPr lang="en-US" sz="9600" b="1" dirty="0" err="1" smtClean="0"/>
              <a:t>salıstırǵanda</a:t>
            </a:r>
            <a:r>
              <a:rPr lang="en-US" sz="9600" b="1" dirty="0" smtClean="0"/>
              <a:t> </a:t>
            </a:r>
            <a:r>
              <a:rPr lang="en-US" sz="9600" b="1" dirty="0" err="1" smtClean="0"/>
              <a:t>háreketlenip</a:t>
            </a:r>
            <a:r>
              <a:rPr lang="en-US" sz="9600" b="1" dirty="0" smtClean="0"/>
              <a:t> </a:t>
            </a:r>
            <a:r>
              <a:rPr lang="en-US" sz="9600" b="1" dirty="0" err="1" smtClean="0"/>
              <a:t>atırǵan</a:t>
            </a:r>
            <a:r>
              <a:rPr lang="en-US" sz="9600" b="1" dirty="0"/>
              <a:t> </a:t>
            </a:r>
            <a:r>
              <a:rPr lang="en-US" sz="9600" b="1" dirty="0" err="1" smtClean="0"/>
              <a:t>deneniń</a:t>
            </a:r>
            <a:r>
              <a:rPr lang="en-US" sz="9600" b="1" dirty="0" smtClean="0"/>
              <a:t> </a:t>
            </a:r>
            <a:r>
              <a:rPr lang="en-US" sz="9600" b="1" dirty="0" err="1" smtClean="0"/>
              <a:t>sızǵan</a:t>
            </a:r>
            <a:r>
              <a:rPr lang="en-US" sz="9600" b="1" dirty="0" smtClean="0"/>
              <a:t> </a:t>
            </a:r>
            <a:r>
              <a:rPr lang="en-US" sz="9600" b="1" dirty="0" err="1" smtClean="0"/>
              <a:t>sızıǵ</a:t>
            </a:r>
            <a:r>
              <a:rPr lang="en-US" sz="9600" b="1" dirty="0" err="1"/>
              <a:t>ı</a:t>
            </a:r>
            <a:r>
              <a:rPr lang="ru-RU" sz="9600" b="1" dirty="0" smtClean="0"/>
              <a:t>. </a:t>
            </a:r>
          </a:p>
        </p:txBody>
      </p:sp>
      <p:sp>
        <p:nvSpPr>
          <p:cNvPr id="6" name="Полилиния 5"/>
          <p:cNvSpPr/>
          <p:nvPr/>
        </p:nvSpPr>
        <p:spPr>
          <a:xfrm>
            <a:off x="1695318" y="1951068"/>
            <a:ext cx="2225365" cy="806976"/>
          </a:xfrm>
          <a:custGeom>
            <a:avLst/>
            <a:gdLst>
              <a:gd name="connsiteX0" fmla="*/ 0 w 4039985"/>
              <a:gd name="connsiteY0" fmla="*/ 2297083 h 3322320"/>
              <a:gd name="connsiteX1" fmla="*/ 1463040 w 4039985"/>
              <a:gd name="connsiteY1" fmla="*/ 119149 h 3322320"/>
              <a:gd name="connsiteX2" fmla="*/ 2892829 w 4039985"/>
              <a:gd name="connsiteY2" fmla="*/ 3011978 h 3322320"/>
              <a:gd name="connsiteX3" fmla="*/ 4039985 w 4039985"/>
              <a:gd name="connsiteY3" fmla="*/ 1981200 h 3322320"/>
            </a:gdLst>
            <a:ahLst/>
            <a:cxnLst>
              <a:cxn ang="0">
                <a:pos x="connsiteX0" y="connsiteY0"/>
              </a:cxn>
              <a:cxn ang="0">
                <a:pos x="connsiteX1" y="connsiteY1"/>
              </a:cxn>
              <a:cxn ang="0">
                <a:pos x="connsiteX2" y="connsiteY2"/>
              </a:cxn>
              <a:cxn ang="0">
                <a:pos x="connsiteX3" y="connsiteY3"/>
              </a:cxn>
            </a:cxnLst>
            <a:rect l="l" t="t" r="r" b="b"/>
            <a:pathLst>
              <a:path w="4039985" h="3322320">
                <a:moveTo>
                  <a:pt x="0" y="2297083"/>
                </a:moveTo>
                <a:cubicBezTo>
                  <a:pt x="490451" y="1148541"/>
                  <a:pt x="980902" y="0"/>
                  <a:pt x="1463040" y="119149"/>
                </a:cubicBezTo>
                <a:cubicBezTo>
                  <a:pt x="1945178" y="238298"/>
                  <a:pt x="2463338" y="2701636"/>
                  <a:pt x="2892829" y="3011978"/>
                </a:cubicBezTo>
                <a:cubicBezTo>
                  <a:pt x="3322320" y="3322320"/>
                  <a:pt x="3681152" y="2651760"/>
                  <a:pt x="4039985" y="1981200"/>
                </a:cubicBezTo>
              </a:path>
            </a:pathLst>
          </a:custGeom>
          <a:ln w="57150">
            <a:solidFill>
              <a:srgbClr val="C00000"/>
            </a:solidFill>
            <a:headEnd type="none" w="med" len="med"/>
            <a:tailEnd type="triangle" w="med" len="med"/>
          </a:ln>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7" name="Прямая со стрелкой 6"/>
          <p:cNvCxnSpPr/>
          <p:nvPr/>
        </p:nvCxnSpPr>
        <p:spPr>
          <a:xfrm rot="5400000" flipH="1" flipV="1">
            <a:off x="560789" y="2379212"/>
            <a:ext cx="2067876" cy="1124"/>
          </a:xfrm>
          <a:prstGeom prst="straightConnector1">
            <a:avLst/>
          </a:prstGeom>
          <a:ln w="381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rot="10800000" flipV="1">
            <a:off x="532059" y="3413712"/>
            <a:ext cx="1062106" cy="857412"/>
          </a:xfrm>
          <a:prstGeom prst="straightConnector1">
            <a:avLst/>
          </a:prstGeom>
          <a:ln w="381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a:off x="1594165" y="3412591"/>
            <a:ext cx="2478247" cy="1121"/>
          </a:xfrm>
          <a:prstGeom prst="straightConnector1">
            <a:avLst/>
          </a:prstGeom>
          <a:ln w="381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0" name="Объект 9"/>
          <p:cNvGraphicFramePr>
            <a:graphicFrameLocks noChangeAspect="1"/>
          </p:cNvGraphicFramePr>
          <p:nvPr/>
        </p:nvGraphicFramePr>
        <p:xfrm>
          <a:off x="1948200" y="2556300"/>
          <a:ext cx="278731" cy="452800"/>
        </p:xfrm>
        <a:graphic>
          <a:graphicData uri="http://schemas.openxmlformats.org/presentationml/2006/ole">
            <mc:AlternateContent xmlns:mc="http://schemas.openxmlformats.org/markup-compatibility/2006">
              <mc:Choice xmlns:v="urn:schemas-microsoft-com:vml" Requires="v">
                <p:oleObj spid="_x0000_s92971" name="Equation" r:id="rId5" imgW="139700" imgH="228600" progId="">
                  <p:embed/>
                </p:oleObj>
              </mc:Choice>
              <mc:Fallback>
                <p:oleObj name="Equation" r:id="rId5" imgW="139700" imgH="228600" progId="">
                  <p:embed/>
                  <p:pic>
                    <p:nvPicPr>
                      <p:cNvPr id="0" name="Picture 7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8200" y="2556300"/>
                        <a:ext cx="278731" cy="4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9"/>
          <p:cNvGraphicFramePr>
            <a:graphicFrameLocks noChangeAspect="1"/>
          </p:cNvGraphicFramePr>
          <p:nvPr/>
        </p:nvGraphicFramePr>
        <p:xfrm>
          <a:off x="1847047" y="1698888"/>
          <a:ext cx="303457" cy="326151"/>
        </p:xfrm>
        <a:graphic>
          <a:graphicData uri="http://schemas.openxmlformats.org/presentationml/2006/ole">
            <mc:AlternateContent xmlns:mc="http://schemas.openxmlformats.org/markup-compatibility/2006">
              <mc:Choice xmlns:v="urn:schemas-microsoft-com:vml" Requires="v">
                <p:oleObj spid="_x0000_s92972" name="Equation" r:id="rId7" imgW="152268" imgH="164957" progId="">
                  <p:embed/>
                </p:oleObj>
              </mc:Choice>
              <mc:Fallback>
                <p:oleObj name="Equation" r:id="rId7" imgW="152268" imgH="164957" progId="">
                  <p:embed/>
                  <p:pic>
                    <p:nvPicPr>
                      <p:cNvPr id="0" name="Picture 7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047" y="1698888"/>
                        <a:ext cx="303457" cy="326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0"/>
          <p:cNvGraphicFramePr>
            <a:graphicFrameLocks noChangeAspect="1"/>
          </p:cNvGraphicFramePr>
          <p:nvPr/>
        </p:nvGraphicFramePr>
        <p:xfrm>
          <a:off x="1240129" y="1295400"/>
          <a:ext cx="303457" cy="326151"/>
        </p:xfrm>
        <a:graphic>
          <a:graphicData uri="http://schemas.openxmlformats.org/presentationml/2006/ole">
            <mc:AlternateContent xmlns:mc="http://schemas.openxmlformats.org/markup-compatibility/2006">
              <mc:Choice xmlns:v="urn:schemas-microsoft-com:vml" Requires="v">
                <p:oleObj spid="_x0000_s92973" name="Equation" r:id="rId9" imgW="152268" imgH="164957" progId="">
                  <p:embed/>
                </p:oleObj>
              </mc:Choice>
              <mc:Fallback>
                <p:oleObj name="Equation" r:id="rId9" imgW="152268" imgH="164957" progId="">
                  <p:embed/>
                  <p:pic>
                    <p:nvPicPr>
                      <p:cNvPr id="0" name="Picture 7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0129" y="1295400"/>
                        <a:ext cx="303457" cy="326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1"/>
          <p:cNvGraphicFramePr>
            <a:graphicFrameLocks noChangeAspect="1"/>
          </p:cNvGraphicFramePr>
          <p:nvPr/>
        </p:nvGraphicFramePr>
        <p:xfrm>
          <a:off x="279176" y="3968508"/>
          <a:ext cx="354032" cy="326151"/>
        </p:xfrm>
        <a:graphic>
          <a:graphicData uri="http://schemas.openxmlformats.org/presentationml/2006/ole">
            <mc:AlternateContent xmlns:mc="http://schemas.openxmlformats.org/markup-compatibility/2006">
              <mc:Choice xmlns:v="urn:schemas-microsoft-com:vml" Requires="v">
                <p:oleObj spid="_x0000_s92974" name="Equation" r:id="rId11" imgW="177492" imgH="164814" progId="">
                  <p:embed/>
                </p:oleObj>
              </mc:Choice>
              <mc:Fallback>
                <p:oleObj name="Equation" r:id="rId11" imgW="177492" imgH="164814" progId="">
                  <p:embed/>
                  <p:pic>
                    <p:nvPicPr>
                      <p:cNvPr id="0" name="Picture 7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176" y="3968508"/>
                        <a:ext cx="354032" cy="326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nvGraphicFramePr>
        <p:xfrm>
          <a:off x="4021835" y="3087561"/>
          <a:ext cx="278731" cy="326151"/>
        </p:xfrm>
        <a:graphic>
          <a:graphicData uri="http://schemas.openxmlformats.org/presentationml/2006/ole">
            <mc:AlternateContent xmlns:mc="http://schemas.openxmlformats.org/markup-compatibility/2006">
              <mc:Choice xmlns:v="urn:schemas-microsoft-com:vml" Requires="v">
                <p:oleObj spid="_x0000_s92975" name="Equation" r:id="rId13" imgW="139579" imgH="164957" progId="">
                  <p:embed/>
                </p:oleObj>
              </mc:Choice>
              <mc:Fallback>
                <p:oleObj name="Equation" r:id="rId13" imgW="139579" imgH="164957" progId="">
                  <p:embed/>
                  <p:pic>
                    <p:nvPicPr>
                      <p:cNvPr id="0" name="Picture 78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35" y="3087561"/>
                        <a:ext cx="278731" cy="326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Прямоугольник 14"/>
          <p:cNvSpPr/>
          <p:nvPr/>
        </p:nvSpPr>
        <p:spPr>
          <a:xfrm>
            <a:off x="228600" y="1295400"/>
            <a:ext cx="3995541" cy="3076596"/>
          </a:xfrm>
          <a:prstGeom prst="rect">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6" name="Прямая со стрелкой 15"/>
          <p:cNvCxnSpPr/>
          <p:nvPr/>
        </p:nvCxnSpPr>
        <p:spPr>
          <a:xfrm rot="5400000" flipH="1" flipV="1">
            <a:off x="1191449" y="2454655"/>
            <a:ext cx="1361772" cy="556341"/>
          </a:xfrm>
          <a:prstGeom prst="straightConnector1">
            <a:avLst/>
          </a:prstGeom>
          <a:ln w="57150">
            <a:solidFill>
              <a:schemeClr val="tx1"/>
            </a:solidFill>
            <a:headEnd type="none" w="med" len="med"/>
            <a:tailEnd type="triangl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a:off x="2150506" y="2051940"/>
            <a:ext cx="859800" cy="403488"/>
          </a:xfrm>
          <a:prstGeom prst="straightConnector1">
            <a:avLst/>
          </a:prstGeom>
          <a:ln w="57150">
            <a:solidFill>
              <a:schemeClr val="tx1"/>
            </a:solidFill>
            <a:headEnd type="none" w="med" len="med"/>
            <a:tailEnd type="triangl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flipV="1">
            <a:off x="1594165" y="2455428"/>
            <a:ext cx="1416141" cy="958284"/>
          </a:xfrm>
          <a:prstGeom prst="straightConnector1">
            <a:avLst/>
          </a:prstGeom>
          <a:ln w="57150">
            <a:solidFill>
              <a:schemeClr val="tx1"/>
            </a:solidFill>
            <a:headEnd type="none" w="med" len="med"/>
            <a:tailEnd type="triangl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9" name="Object 12"/>
          <p:cNvGraphicFramePr>
            <a:graphicFrameLocks noChangeAspect="1"/>
          </p:cNvGraphicFramePr>
          <p:nvPr/>
        </p:nvGraphicFramePr>
        <p:xfrm>
          <a:off x="2453965" y="2808480"/>
          <a:ext cx="252880" cy="327271"/>
        </p:xfrm>
        <a:graphic>
          <a:graphicData uri="http://schemas.openxmlformats.org/presentationml/2006/ole">
            <mc:AlternateContent xmlns:mc="http://schemas.openxmlformats.org/markup-compatibility/2006">
              <mc:Choice xmlns:v="urn:schemas-microsoft-com:vml" Requires="v">
                <p:oleObj spid="_x0000_s92976" name="Equation" r:id="rId15" imgW="126780" imgH="164814" progId="">
                  <p:embed/>
                </p:oleObj>
              </mc:Choice>
              <mc:Fallback>
                <p:oleObj name="Equation" r:id="rId15" imgW="126780" imgH="164814" progId="">
                  <p:embed/>
                  <p:pic>
                    <p:nvPicPr>
                      <p:cNvPr id="0" name="Picture 78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53965" y="2808480"/>
                        <a:ext cx="252880" cy="327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3"/>
          <p:cNvGraphicFramePr>
            <a:graphicFrameLocks noChangeAspect="1"/>
          </p:cNvGraphicFramePr>
          <p:nvPr/>
        </p:nvGraphicFramePr>
        <p:xfrm>
          <a:off x="2251659" y="2253684"/>
          <a:ext cx="429335" cy="327271"/>
        </p:xfrm>
        <a:graphic>
          <a:graphicData uri="http://schemas.openxmlformats.org/presentationml/2006/ole">
            <mc:AlternateContent xmlns:mc="http://schemas.openxmlformats.org/markup-compatibility/2006">
              <mc:Choice xmlns:v="urn:schemas-microsoft-com:vml" Requires="v">
                <p:oleObj spid="_x0000_s92977" name="Equation" r:id="rId17" imgW="215619" imgH="164885" progId="">
                  <p:embed/>
                </p:oleObj>
              </mc:Choice>
              <mc:Fallback>
                <p:oleObj name="Equation" r:id="rId17" imgW="215619" imgH="164885" progId="">
                  <p:embed/>
                  <p:pic>
                    <p:nvPicPr>
                      <p:cNvPr id="0" name="Picture 78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51659" y="2253684"/>
                        <a:ext cx="429335" cy="327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4"/>
          <p:cNvGraphicFramePr>
            <a:graphicFrameLocks noChangeAspect="1"/>
          </p:cNvGraphicFramePr>
          <p:nvPr/>
        </p:nvGraphicFramePr>
        <p:xfrm>
          <a:off x="2504541" y="1598016"/>
          <a:ext cx="455185" cy="353050"/>
        </p:xfrm>
        <a:graphic>
          <a:graphicData uri="http://schemas.openxmlformats.org/presentationml/2006/ole">
            <mc:AlternateContent xmlns:mc="http://schemas.openxmlformats.org/markup-compatibility/2006">
              <mc:Choice xmlns:v="urn:schemas-microsoft-com:vml" Requires="v">
                <p:oleObj spid="_x0000_s92978" name="Equation" r:id="rId19" imgW="228402" imgH="177646" progId="">
                  <p:embed/>
                </p:oleObj>
              </mc:Choice>
              <mc:Fallback>
                <p:oleObj name="Equation" r:id="rId19" imgW="228402" imgH="177646" progId="">
                  <p:embed/>
                  <p:pic>
                    <p:nvPicPr>
                      <p:cNvPr id="0" name="Picture 7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04541" y="1598016"/>
                        <a:ext cx="455185" cy="35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5"/>
          <p:cNvGraphicFramePr>
            <a:graphicFrameLocks noChangeAspect="1"/>
          </p:cNvGraphicFramePr>
          <p:nvPr/>
        </p:nvGraphicFramePr>
        <p:xfrm>
          <a:off x="2959730" y="2203248"/>
          <a:ext cx="303457" cy="326151"/>
        </p:xfrm>
        <a:graphic>
          <a:graphicData uri="http://schemas.openxmlformats.org/presentationml/2006/ole">
            <mc:AlternateContent xmlns:mc="http://schemas.openxmlformats.org/markup-compatibility/2006">
              <mc:Choice xmlns:v="urn:schemas-microsoft-com:vml" Requires="v">
                <p:oleObj spid="_x0000_s92979" name="Equation" r:id="rId21" imgW="152268" imgH="164957" progId="">
                  <p:embed/>
                </p:oleObj>
              </mc:Choice>
              <mc:Fallback>
                <p:oleObj name="Equation" r:id="rId21" imgW="152268" imgH="164957" progId="">
                  <p:embed/>
                  <p:pic>
                    <p:nvPicPr>
                      <p:cNvPr id="0" name="Picture 79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59730" y="2203248"/>
                        <a:ext cx="303457" cy="3261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ontrols>
      <mc:AlternateContent xmlns:mc="http://schemas.openxmlformats.org/markup-compatibility/2006">
        <mc:Choice xmlns:v="urn:schemas-microsoft-com:vml" Requires="v">
          <p:control spid="92952" name="ShockwaveFlash1" r:id="rId2" imgW="4321523" imgH="3408622"/>
        </mc:Choice>
        <mc:Fallback>
          <p:control name="ShockwaveFlash1" r:id="rId2" imgW="4321523" imgH="3408622">
            <p:pic>
              <p:nvPicPr>
                <p:cNvPr id="0" name="ShockwaveFlash1"/>
                <p:cNvPicPr preferRelativeResize="0">
                  <a:picLocks noChangeArrowheads="1" noChangeShapeType="1"/>
                </p:cNvPicPr>
                <p:nvPr/>
              </p:nvPicPr>
              <p:blipFill>
                <a:blip r:embed="rId23">
                  <a:extLst>
                    <a:ext uri="{28A0092B-C50C-407E-A947-70E740481C1C}">
                      <a14:useLocalDpi xmlns:a14="http://schemas.microsoft.com/office/drawing/2010/main" val="0"/>
                    </a:ext>
                  </a:extLst>
                </a:blip>
                <a:srcRect/>
                <a:stretch>
                  <a:fillRect/>
                </a:stretch>
              </p:blipFill>
              <p:spPr bwMode="auto">
                <a:xfrm>
                  <a:off x="4572000" y="3221038"/>
                  <a:ext cx="4321175" cy="3408362"/>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94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0"/>
            <a:ext cx="92202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6391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Скругленный прямоугольник 9"/>
          <p:cNvSpPr/>
          <p:nvPr/>
        </p:nvSpPr>
        <p:spPr>
          <a:xfrm>
            <a:off x="228600" y="5562600"/>
            <a:ext cx="86106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281602" name="Rectangle 2"/>
          <p:cNvSpPr>
            <a:spLocks noGrp="1" noChangeArrowheads="1"/>
          </p:cNvSpPr>
          <p:nvPr>
            <p:ph type="title"/>
          </p:nvPr>
        </p:nvSpPr>
        <p:spPr>
          <a:xfrm>
            <a:off x="304800" y="228600"/>
            <a:ext cx="8534400" cy="914400"/>
          </a:xfrm>
        </p:spPr>
        <p:style>
          <a:lnRef idx="1">
            <a:schemeClr val="accent1"/>
          </a:lnRef>
          <a:fillRef idx="2">
            <a:schemeClr val="accent1"/>
          </a:fillRef>
          <a:effectRef idx="1">
            <a:schemeClr val="accent1"/>
          </a:effectRef>
          <a:fontRef idx="minor">
            <a:schemeClr val="dk1"/>
          </a:fontRef>
        </p:style>
        <p:txBody>
          <a:bodyPr/>
          <a:lstStyle/>
          <a:p>
            <a:pPr eaLnBrk="1" hangingPunct="1"/>
            <a:r>
              <a:rPr lang="en-US" b="1" dirty="0" err="1" smtClean="0">
                <a:solidFill>
                  <a:srgbClr val="FF3305"/>
                </a:solidFill>
              </a:rPr>
              <a:t>Orın</a:t>
            </a:r>
            <a:r>
              <a:rPr lang="en-US" b="1" dirty="0" smtClean="0">
                <a:solidFill>
                  <a:srgbClr val="FF3305"/>
                </a:solidFill>
              </a:rPr>
              <a:t> </a:t>
            </a:r>
            <a:r>
              <a:rPr lang="en-US" b="1" dirty="0" err="1" smtClean="0">
                <a:solidFill>
                  <a:srgbClr val="FF3305"/>
                </a:solidFill>
              </a:rPr>
              <a:t>awıstırıw</a:t>
            </a:r>
            <a:r>
              <a:rPr lang="en-US" b="1" dirty="0" smtClean="0">
                <a:solidFill>
                  <a:srgbClr val="FF3305"/>
                </a:solidFill>
              </a:rPr>
              <a:t> </a:t>
            </a:r>
            <a:r>
              <a:rPr lang="en-US" b="1" dirty="0" err="1" smtClean="0">
                <a:solidFill>
                  <a:srgbClr val="FF3305"/>
                </a:solidFill>
              </a:rPr>
              <a:t>vektorı</a:t>
            </a:r>
            <a:endParaRPr lang="ru-RU" b="1" dirty="0" smtClean="0"/>
          </a:p>
        </p:txBody>
      </p:sp>
      <p:sp>
        <p:nvSpPr>
          <p:cNvPr id="281611" name="Rectangle 11"/>
          <p:cNvSpPr>
            <a:spLocks noGrp="1" noChangeArrowheads="1"/>
          </p:cNvSpPr>
          <p:nvPr>
            <p:ph type="body" sz="half" idx="2"/>
          </p:nvPr>
        </p:nvSpPr>
        <p:spPr>
          <a:xfrm>
            <a:off x="4800600" y="1447800"/>
            <a:ext cx="4114800" cy="3810000"/>
          </a:xfrm>
          <a:ln w="38100">
            <a:solidFill>
              <a:srgbClr val="002060"/>
            </a:solidFill>
          </a:ln>
        </p:spPr>
        <p:txBody>
          <a:bodyPr>
            <a:normAutofit/>
          </a:bodyPr>
          <a:lstStyle/>
          <a:p>
            <a:pPr marL="0" indent="0" algn="ctr" eaLnBrk="1" hangingPunct="1">
              <a:buFont typeface="Wingdings" pitchFamily="2" charset="2"/>
              <a:buNone/>
            </a:pPr>
            <a:r>
              <a:rPr lang="ru-RU" sz="2800" b="1" dirty="0" smtClean="0"/>
              <a:t>   - </a:t>
            </a:r>
            <a:r>
              <a:rPr lang="en-US" sz="2800" b="1" dirty="0" err="1" smtClean="0"/>
              <a:t>bul</a:t>
            </a:r>
            <a:r>
              <a:rPr lang="en-US" sz="2800" b="1" dirty="0" smtClean="0"/>
              <a:t> </a:t>
            </a:r>
            <a:r>
              <a:rPr lang="en-US" sz="2800" b="1" dirty="0" err="1" smtClean="0"/>
              <a:t>iymek</a:t>
            </a:r>
            <a:r>
              <a:rPr lang="en-US" sz="2800" b="1" dirty="0" smtClean="0"/>
              <a:t> </a:t>
            </a:r>
            <a:r>
              <a:rPr lang="en-US" sz="2800" b="1" dirty="0" err="1" smtClean="0"/>
              <a:t>sızıqlı</a:t>
            </a:r>
            <a:r>
              <a:rPr lang="en-US" sz="2800" b="1" dirty="0" smtClean="0"/>
              <a:t> </a:t>
            </a:r>
            <a:r>
              <a:rPr lang="en-US" sz="2800" b="1" dirty="0" err="1" smtClean="0"/>
              <a:t>traektoriyada</a:t>
            </a:r>
            <a:r>
              <a:rPr lang="en-US" sz="2800" b="1" dirty="0" smtClean="0"/>
              <a:t> </a:t>
            </a:r>
            <a:r>
              <a:rPr lang="en-US" sz="2800" b="1" dirty="0" err="1" smtClean="0"/>
              <a:t>háreketlenip</a:t>
            </a:r>
            <a:r>
              <a:rPr lang="en-US" sz="2800" b="1" dirty="0" smtClean="0"/>
              <a:t> </a:t>
            </a:r>
            <a:r>
              <a:rPr lang="en-US" sz="2800" b="1" dirty="0" err="1" smtClean="0"/>
              <a:t>atırǵan</a:t>
            </a:r>
            <a:r>
              <a:rPr lang="en-US" sz="2800" b="1" dirty="0" smtClean="0"/>
              <a:t> </a:t>
            </a:r>
            <a:r>
              <a:rPr lang="en-US" sz="2800" b="1" dirty="0" err="1" smtClean="0"/>
              <a:t>materiallıq</a:t>
            </a:r>
            <a:r>
              <a:rPr lang="en-US" sz="2800" b="1" dirty="0" smtClean="0"/>
              <a:t> </a:t>
            </a:r>
            <a:r>
              <a:rPr lang="en-US" sz="2800" b="1" dirty="0" err="1" smtClean="0"/>
              <a:t>noqat</a:t>
            </a:r>
            <a:r>
              <a:rPr lang="en-US" sz="2800" b="1" dirty="0" smtClean="0"/>
              <a:t> </a:t>
            </a:r>
            <a:r>
              <a:rPr lang="en-US" sz="2800" b="1" dirty="0" err="1" smtClean="0"/>
              <a:t>halatları</a:t>
            </a:r>
            <a:r>
              <a:rPr lang="en-US" sz="2800" b="1" dirty="0" smtClean="0"/>
              <a:t> radius-</a:t>
            </a:r>
            <a:r>
              <a:rPr lang="en-US" sz="2800" b="1" dirty="0" err="1" smtClean="0"/>
              <a:t>vektorınıń</a:t>
            </a:r>
            <a:r>
              <a:rPr lang="en-US" sz="2800" b="1" dirty="0" smtClean="0"/>
              <a:t> </a:t>
            </a:r>
            <a:r>
              <a:rPr lang="en-US" sz="2800" b="1" dirty="0" err="1" smtClean="0"/>
              <a:t>waqıtqa</a:t>
            </a:r>
            <a:r>
              <a:rPr lang="en-US" sz="2800" b="1" dirty="0" smtClean="0"/>
              <a:t> </a:t>
            </a:r>
            <a:r>
              <a:rPr lang="en-US" sz="2800" b="1" dirty="0" err="1" smtClean="0"/>
              <a:t>baylanıslı</a:t>
            </a:r>
            <a:r>
              <a:rPr lang="en-US" sz="2800" b="1" dirty="0" smtClean="0"/>
              <a:t> </a:t>
            </a:r>
            <a:r>
              <a:rPr lang="en-US" sz="2800" b="1" dirty="0" err="1" smtClean="0"/>
              <a:t>orın</a:t>
            </a:r>
            <a:r>
              <a:rPr lang="en-US" sz="2800" b="1" dirty="0" smtClean="0"/>
              <a:t> </a:t>
            </a:r>
            <a:r>
              <a:rPr lang="en-US" sz="2800" b="1" dirty="0" err="1" smtClean="0"/>
              <a:t>awıstırıwı</a:t>
            </a:r>
            <a:r>
              <a:rPr lang="en-US" sz="2800" b="1" dirty="0" smtClean="0"/>
              <a:t> </a:t>
            </a:r>
            <a:r>
              <a:rPr lang="en-US" sz="2800" b="1" dirty="0" err="1" smtClean="0"/>
              <a:t>esaplanadı</a:t>
            </a:r>
            <a:r>
              <a:rPr lang="en-US" sz="2800" b="1" dirty="0" smtClean="0"/>
              <a:t>.</a:t>
            </a:r>
            <a:endParaRPr lang="ru-RU" sz="2800" b="1" dirty="0" smtClean="0"/>
          </a:p>
        </p:txBody>
      </p:sp>
      <p:sp>
        <p:nvSpPr>
          <p:cNvPr id="12294"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2295" name="Rectangle 13"/>
          <p:cNvSpPr>
            <a:spLocks noChangeArrowheads="1"/>
          </p:cNvSpPr>
          <p:nvPr/>
        </p:nvSpPr>
        <p:spPr bwMode="auto">
          <a:xfrm>
            <a:off x="0" y="3262313"/>
            <a:ext cx="9144000" cy="0"/>
          </a:xfrm>
          <a:prstGeom prst="rect">
            <a:avLst/>
          </a:prstGeom>
          <a:noFill/>
          <a:ln w="9525">
            <a:noFill/>
            <a:miter lim="800000"/>
            <a:headEnd/>
            <a:tailEnd/>
          </a:ln>
        </p:spPr>
        <p:txBody>
          <a:bodyPr wrap="none" anchor="ctr">
            <a:spAutoFit/>
          </a:bodyPr>
          <a:lstStyle/>
          <a:p>
            <a:endParaRPr lang="ru-RU"/>
          </a:p>
        </p:txBody>
      </p:sp>
      <p:graphicFrame>
        <p:nvGraphicFramePr>
          <p:cNvPr id="281612" name="Object 12"/>
          <p:cNvGraphicFramePr>
            <a:graphicFrameLocks noChangeAspect="1"/>
          </p:cNvGraphicFramePr>
          <p:nvPr/>
        </p:nvGraphicFramePr>
        <p:xfrm>
          <a:off x="7215206" y="357166"/>
          <a:ext cx="838200" cy="638175"/>
        </p:xfrm>
        <a:graphic>
          <a:graphicData uri="http://schemas.openxmlformats.org/presentationml/2006/ole">
            <mc:AlternateContent xmlns:mc="http://schemas.openxmlformats.org/markup-compatibility/2006">
              <mc:Choice xmlns:v="urn:schemas-microsoft-com:vml" Requires="v">
                <p:oleObj spid="_x0000_s31964" name="Формула" r:id="rId5" imgW="215619" imgH="164885" progId="Equation.3">
                  <p:embed/>
                </p:oleObj>
              </mc:Choice>
              <mc:Fallback>
                <p:oleObj name="Формула" r:id="rId5" imgW="215619" imgH="164885" progId="Equation.3">
                  <p:embed/>
                  <p:pic>
                    <p:nvPicPr>
                      <p:cNvPr id="0" name="Picture 2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206" y="357166"/>
                        <a:ext cx="838200"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7" name="Rectangle 16"/>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ru-RU"/>
          </a:p>
        </p:txBody>
      </p:sp>
      <p:graphicFrame>
        <p:nvGraphicFramePr>
          <p:cNvPr id="281615" name="Object 15"/>
          <p:cNvGraphicFramePr>
            <a:graphicFrameLocks noChangeAspect="1"/>
          </p:cNvGraphicFramePr>
          <p:nvPr/>
        </p:nvGraphicFramePr>
        <p:xfrm>
          <a:off x="381000" y="5638800"/>
          <a:ext cx="8229600" cy="765175"/>
        </p:xfrm>
        <a:graphic>
          <a:graphicData uri="http://schemas.openxmlformats.org/presentationml/2006/ole">
            <mc:AlternateContent xmlns:mc="http://schemas.openxmlformats.org/markup-compatibility/2006">
              <mc:Choice xmlns:v="urn:schemas-microsoft-com:vml" Requires="v">
                <p:oleObj spid="_x0000_s31965" name="Формула" r:id="rId7" imgW="2882900" imgH="266700" progId="Equation.3">
                  <p:embed/>
                </p:oleObj>
              </mc:Choice>
              <mc:Fallback>
                <p:oleObj name="Формула" r:id="rId7" imgW="2882900" imgH="266700" progId="Equation.3">
                  <p:embed/>
                  <p:pic>
                    <p:nvPicPr>
                      <p:cNvPr id="0" name="Picture 2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638800"/>
                        <a:ext cx="8229600"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ontrols>
      <mc:AlternateContent xmlns:mc="http://schemas.openxmlformats.org/markup-compatibility/2006">
        <mc:Choice xmlns:v="urn:schemas-microsoft-com:vml" Requires="v">
          <p:control spid="31959" name="ShockwaveFlash1" r:id="rId2" imgW="4191585" imgH="3809524"/>
        </mc:Choice>
        <mc:Fallback>
          <p:control name="ShockwaveFlash1" r:id="rId2" imgW="4191585" imgH="3809524">
            <p:pic>
              <p:nvPicPr>
                <p:cNvPr id="0" name="ShockwaveFlash1"/>
                <p:cNvPicPr preferRelativeResize="0">
                  <a:picLocks noChangeArrowheads="1" noChangeShapeType="1"/>
                </p:cNvPicPr>
                <p:nvPr/>
              </p:nvPicPr>
              <p:blipFill>
                <a:blip r:embed="rId9">
                  <a:extLst>
                    <a:ext uri="{28A0092B-C50C-407E-A947-70E740481C1C}">
                      <a14:useLocalDpi xmlns:a14="http://schemas.microsoft.com/office/drawing/2010/main" val="0"/>
                    </a:ext>
                  </a:extLst>
                </a:blip>
                <a:srcRect/>
                <a:stretch>
                  <a:fillRect/>
                </a:stretch>
              </p:blipFill>
              <p:spPr bwMode="auto">
                <a:xfrm>
                  <a:off x="304800" y="1447800"/>
                  <a:ext cx="4191000" cy="38100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6" name="Rectangle 4"/>
          <p:cNvSpPr>
            <a:spLocks noGrp="1" noChangeArrowheads="1"/>
          </p:cNvSpPr>
          <p:nvPr>
            <p:ph type="title"/>
          </p:nvPr>
        </p:nvSpPr>
        <p:spPr>
          <a:xfrm>
            <a:off x="228600" y="152400"/>
            <a:ext cx="8686800" cy="838200"/>
          </a:xfrm>
          <a:ln/>
        </p:spPr>
        <p:style>
          <a:lnRef idx="1">
            <a:schemeClr val="accent1"/>
          </a:lnRef>
          <a:fillRef idx="2">
            <a:schemeClr val="accent1"/>
          </a:fillRef>
          <a:effectRef idx="1">
            <a:schemeClr val="accent1"/>
          </a:effectRef>
          <a:fontRef idx="minor">
            <a:schemeClr val="dk1"/>
          </a:fontRef>
        </p:style>
        <p:txBody>
          <a:bodyPr/>
          <a:lstStyle/>
          <a:p>
            <a:pPr eaLnBrk="1" hangingPunct="1"/>
            <a:r>
              <a:rPr lang="en-US" sz="4000" b="1" dirty="0" err="1" smtClean="0"/>
              <a:t>Materiallıq</a:t>
            </a:r>
            <a:r>
              <a:rPr lang="en-US" sz="4000" b="1" dirty="0" smtClean="0"/>
              <a:t> </a:t>
            </a:r>
            <a:r>
              <a:rPr lang="en-US" sz="4000" b="1" dirty="0" err="1" smtClean="0"/>
              <a:t>noqattıń</a:t>
            </a:r>
            <a:r>
              <a:rPr lang="en-US" sz="4000" b="1" dirty="0" smtClean="0"/>
              <a:t> </a:t>
            </a:r>
            <a:r>
              <a:rPr lang="en-US" sz="4000" b="1" dirty="0" err="1" smtClean="0">
                <a:solidFill>
                  <a:srgbClr val="FF0000"/>
                </a:solidFill>
              </a:rPr>
              <a:t>tezligi</a:t>
            </a:r>
            <a:endParaRPr lang="ru-RU" sz="4000" b="1" dirty="0" smtClean="0">
              <a:solidFill>
                <a:srgbClr val="FF0000"/>
              </a:solidFill>
            </a:endParaRPr>
          </a:p>
        </p:txBody>
      </p:sp>
      <p:sp>
        <p:nvSpPr>
          <p:cNvPr id="294918" name="Rectangle 6"/>
          <p:cNvSpPr>
            <a:spLocks noGrp="1" noChangeArrowheads="1"/>
          </p:cNvSpPr>
          <p:nvPr>
            <p:ph type="body" sz="half" idx="2"/>
          </p:nvPr>
        </p:nvSpPr>
        <p:spPr>
          <a:xfrm>
            <a:off x="228600" y="1066800"/>
            <a:ext cx="8686800" cy="2209800"/>
          </a:xfrm>
          <a:noFill/>
          <a:ln w="28575">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a:normAutofit/>
          </a:bodyPr>
          <a:lstStyle/>
          <a:p>
            <a:pPr algn="ctr" eaLnBrk="1" hangingPunct="1">
              <a:buFont typeface="Wingdings" pitchFamily="2" charset="2"/>
              <a:buNone/>
            </a:pPr>
            <a:r>
              <a:rPr lang="ru-RU" sz="2400" b="1" dirty="0" smtClean="0"/>
              <a:t>   - </a:t>
            </a:r>
            <a:r>
              <a:rPr lang="en-US" sz="2400" b="1" dirty="0" err="1" smtClean="0"/>
              <a:t>bul</a:t>
            </a:r>
            <a:r>
              <a:rPr lang="en-US" sz="2400" b="1" dirty="0" smtClean="0"/>
              <a:t> </a:t>
            </a:r>
            <a:r>
              <a:rPr lang="en-US" sz="2400" b="1" dirty="0" err="1" smtClean="0"/>
              <a:t>noqat</a:t>
            </a:r>
            <a:r>
              <a:rPr lang="en-US" sz="2400" b="1" dirty="0" smtClean="0"/>
              <a:t> </a:t>
            </a:r>
            <a:r>
              <a:rPr lang="en-US" sz="2400" b="1" dirty="0" err="1" smtClean="0"/>
              <a:t>háreketi</a:t>
            </a:r>
            <a:r>
              <a:rPr lang="en-US" sz="2400" b="1" dirty="0" smtClean="0"/>
              <a:t> </a:t>
            </a:r>
            <a:r>
              <a:rPr lang="en-US" sz="2400" b="1" dirty="0" err="1" smtClean="0"/>
              <a:t>traektoriyasına</a:t>
            </a:r>
            <a:r>
              <a:rPr lang="en-US" sz="2400" b="1" dirty="0" smtClean="0"/>
              <a:t> </a:t>
            </a:r>
            <a:r>
              <a:rPr lang="en-US" sz="2400" b="1" dirty="0" err="1" smtClean="0"/>
              <a:t>urınba</a:t>
            </a:r>
            <a:r>
              <a:rPr lang="en-US" sz="2400" b="1" dirty="0" smtClean="0"/>
              <a:t> </a:t>
            </a:r>
            <a:r>
              <a:rPr lang="en-US" sz="2400" b="1" dirty="0" err="1" smtClean="0"/>
              <a:t>boylap</a:t>
            </a:r>
            <a:r>
              <a:rPr lang="en-US" sz="2400" b="1" dirty="0" smtClean="0"/>
              <a:t> </a:t>
            </a:r>
            <a:r>
              <a:rPr lang="en-US" sz="2400" b="1" dirty="0" err="1" smtClean="0"/>
              <a:t>baǵıtlanǵan</a:t>
            </a:r>
            <a:r>
              <a:rPr lang="en-US" sz="2400" b="1" dirty="0" smtClean="0"/>
              <a:t>, moduli </a:t>
            </a:r>
            <a:r>
              <a:rPr lang="en-US" sz="2400" b="1" dirty="0" err="1" smtClean="0"/>
              <a:t>basıp</a:t>
            </a:r>
            <a:r>
              <a:rPr lang="en-US" sz="2400" b="1" dirty="0" smtClean="0"/>
              <a:t> </a:t>
            </a:r>
            <a:r>
              <a:rPr lang="en-US" sz="2400" b="1" dirty="0" err="1" smtClean="0"/>
              <a:t>ótilgen</a:t>
            </a:r>
            <a:r>
              <a:rPr lang="en-US" sz="2400" b="1" dirty="0" smtClean="0"/>
              <a:t> </a:t>
            </a:r>
            <a:r>
              <a:rPr lang="en-US" sz="2400" b="1" dirty="0" err="1" smtClean="0"/>
              <a:t>joldan</a:t>
            </a:r>
            <a:r>
              <a:rPr lang="en-US" sz="2400" b="1" dirty="0" smtClean="0"/>
              <a:t> </a:t>
            </a:r>
            <a:r>
              <a:rPr lang="en-US" sz="2400" b="1" dirty="0" err="1" smtClean="0"/>
              <a:t>waqıt</a:t>
            </a:r>
            <a:r>
              <a:rPr lang="en-US" sz="2400" b="1" dirty="0" smtClean="0"/>
              <a:t> </a:t>
            </a:r>
            <a:r>
              <a:rPr lang="en-US" sz="2400" b="1" dirty="0" err="1" smtClean="0"/>
              <a:t>boyınsha</a:t>
            </a:r>
            <a:r>
              <a:rPr lang="en-US" sz="2400" b="1" dirty="0" smtClean="0"/>
              <a:t> </a:t>
            </a:r>
            <a:r>
              <a:rPr lang="en-US" sz="2400" b="1" dirty="0" err="1" smtClean="0"/>
              <a:t>alınǵan</a:t>
            </a:r>
            <a:r>
              <a:rPr lang="en-US" sz="2400" b="1" dirty="0" smtClean="0"/>
              <a:t> </a:t>
            </a:r>
            <a:r>
              <a:rPr lang="en-US" sz="2400" b="1" dirty="0" err="1" smtClean="0"/>
              <a:t>tuwındıǵa</a:t>
            </a:r>
            <a:r>
              <a:rPr lang="en-US" sz="2400" b="1" dirty="0" smtClean="0"/>
              <a:t> </a:t>
            </a:r>
            <a:r>
              <a:rPr lang="en-US" sz="2400" b="1" dirty="0" err="1" smtClean="0"/>
              <a:t>teń</a:t>
            </a:r>
            <a:r>
              <a:rPr lang="en-US" sz="2400" b="1" dirty="0" smtClean="0"/>
              <a:t> </a:t>
            </a:r>
            <a:r>
              <a:rPr lang="en-US" sz="2400" b="1" dirty="0" err="1" smtClean="0"/>
              <a:t>bolǵan</a:t>
            </a:r>
            <a:r>
              <a:rPr lang="en-US" sz="2400" b="1" dirty="0" smtClean="0"/>
              <a:t> </a:t>
            </a:r>
            <a:r>
              <a:rPr lang="en-US" sz="2400" b="1" dirty="0" err="1" smtClean="0"/>
              <a:t>vektorlıq</a:t>
            </a:r>
            <a:r>
              <a:rPr lang="en-US" sz="2400" b="1" dirty="0" smtClean="0"/>
              <a:t> </a:t>
            </a:r>
            <a:r>
              <a:rPr lang="en-US" sz="2400" b="1" dirty="0" err="1" smtClean="0"/>
              <a:t>shama</a:t>
            </a:r>
            <a:r>
              <a:rPr lang="en-US" sz="2400" b="1" dirty="0" smtClean="0"/>
              <a:t> </a:t>
            </a:r>
            <a:r>
              <a:rPr lang="en-US" sz="2400" b="1" dirty="0" err="1" smtClean="0"/>
              <a:t>esaplanadı</a:t>
            </a:r>
            <a:r>
              <a:rPr lang="en-US" sz="2400" b="1" dirty="0" smtClean="0"/>
              <a:t>.</a:t>
            </a:r>
          </a:p>
          <a:p>
            <a:pPr algn="ctr" eaLnBrk="1" hangingPunct="1">
              <a:buFont typeface="Wingdings" pitchFamily="2" charset="2"/>
              <a:buNone/>
            </a:pPr>
            <a:r>
              <a:rPr lang="en-US" sz="2400" b="1" dirty="0" err="1" smtClean="0"/>
              <a:t>Ol</a:t>
            </a:r>
            <a:r>
              <a:rPr lang="en-US" sz="2400" b="1" dirty="0" smtClean="0"/>
              <a:t> </a:t>
            </a:r>
            <a:r>
              <a:rPr lang="en-US" sz="2400" b="1" dirty="0" err="1" smtClean="0"/>
              <a:t>hárekettiń</a:t>
            </a:r>
            <a:r>
              <a:rPr lang="en-US" sz="2400" b="1" dirty="0" smtClean="0"/>
              <a:t> </a:t>
            </a:r>
            <a:r>
              <a:rPr lang="en-US" sz="2400" b="1" dirty="0" err="1" smtClean="0"/>
              <a:t>jedelligin</a:t>
            </a:r>
            <a:r>
              <a:rPr lang="en-US" sz="2400" b="1" dirty="0" smtClean="0"/>
              <a:t> </a:t>
            </a:r>
            <a:r>
              <a:rPr lang="en-US" sz="2400" b="1" dirty="0" err="1" smtClean="0"/>
              <a:t>hám</a:t>
            </a:r>
            <a:r>
              <a:rPr lang="en-US" sz="2400" b="1" dirty="0" smtClean="0"/>
              <a:t> </a:t>
            </a:r>
            <a:r>
              <a:rPr lang="en-US" sz="2400" b="1" dirty="0" err="1" smtClean="0"/>
              <a:t>berilgen</a:t>
            </a:r>
            <a:r>
              <a:rPr lang="en-US" sz="2400" b="1" dirty="0" smtClean="0"/>
              <a:t> </a:t>
            </a:r>
            <a:r>
              <a:rPr lang="en-US" sz="2400" b="1" dirty="0" err="1" smtClean="0"/>
              <a:t>waqıt</a:t>
            </a:r>
            <a:r>
              <a:rPr lang="en-US" sz="2400" b="1" dirty="0" smtClean="0"/>
              <a:t> </a:t>
            </a:r>
            <a:r>
              <a:rPr lang="en-US" sz="2400" b="1" dirty="0" err="1" smtClean="0"/>
              <a:t>momentindegi</a:t>
            </a:r>
            <a:r>
              <a:rPr lang="en-US" sz="2400" b="1" dirty="0" smtClean="0"/>
              <a:t> </a:t>
            </a:r>
            <a:r>
              <a:rPr lang="en-US" sz="2400" b="1" dirty="0" err="1" smtClean="0"/>
              <a:t>baǵıtın</a:t>
            </a:r>
            <a:r>
              <a:rPr lang="en-US" sz="2400" b="1" dirty="0" smtClean="0"/>
              <a:t> </a:t>
            </a:r>
            <a:r>
              <a:rPr lang="en-US" sz="2400" b="1" dirty="0" err="1" smtClean="0"/>
              <a:t>belgileydi</a:t>
            </a:r>
            <a:r>
              <a:rPr lang="en-US" sz="2400" b="1" dirty="0" smtClean="0"/>
              <a:t>.</a:t>
            </a:r>
            <a:endParaRPr lang="ru-RU" sz="2400" b="1" dirty="0" smtClean="0"/>
          </a:p>
        </p:txBody>
      </p:sp>
      <p:pic>
        <p:nvPicPr>
          <p:cNvPr id="96329" name="Picture 7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8507" y="3379171"/>
            <a:ext cx="5943600"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txBox="1">
            <a:spLocks noChangeArrowheads="1"/>
          </p:cNvSpPr>
          <p:nvPr/>
        </p:nvSpPr>
        <p:spPr>
          <a:xfrm>
            <a:off x="6286512" y="5214950"/>
            <a:ext cx="1071570" cy="428628"/>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err="1" smtClean="0">
                <a:ln>
                  <a:noFill/>
                </a:ln>
                <a:solidFill>
                  <a:schemeClr val="dk1"/>
                </a:solidFill>
                <a:effectLst/>
                <a:uLnTx/>
                <a:uFillTx/>
                <a:latin typeface="+mn-lt"/>
                <a:ea typeface="+mn-ea"/>
                <a:cs typeface="+mn-cs"/>
              </a:rPr>
              <a:t>Ortasha</a:t>
            </a:r>
            <a:endParaRPr kumimoji="0" lang="ru-RU" sz="4000" b="1" i="0" u="none" strike="noStrike" kern="1200" cap="none" spc="0" normalizeH="0" baseline="0" noProof="0" dirty="0" smtClean="0">
              <a:ln>
                <a:noFill/>
              </a:ln>
              <a:solidFill>
                <a:srgbClr val="FF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type="body" idx="1"/>
          </p:nvPr>
        </p:nvSpPr>
        <p:spPr>
          <a:xfrm>
            <a:off x="381000" y="1600200"/>
            <a:ext cx="8382000" cy="4114800"/>
          </a:xfrm>
          <a:noFill/>
          <a:ln w="28575">
            <a:solidFill>
              <a:schemeClr val="accent1">
                <a:lumMod val="50000"/>
              </a:schemeClr>
            </a:solid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lstStyle/>
          <a:p>
            <a:pPr algn="ctr" eaLnBrk="1" hangingPunct="1">
              <a:buFont typeface="Wingdings" pitchFamily="2" charset="2"/>
              <a:buNone/>
            </a:pPr>
            <a:r>
              <a:rPr lang="ru-RU" b="1" dirty="0" smtClean="0"/>
              <a:t>   </a:t>
            </a:r>
            <a:r>
              <a:rPr lang="ru-RU" sz="2800" b="1" dirty="0" smtClean="0"/>
              <a:t>- </a:t>
            </a:r>
            <a:r>
              <a:rPr lang="en-US" sz="2800" b="1" dirty="0" err="1" smtClean="0"/>
              <a:t>orın</a:t>
            </a:r>
            <a:r>
              <a:rPr lang="en-US" sz="2800" b="1" dirty="0" smtClean="0"/>
              <a:t> </a:t>
            </a:r>
            <a:r>
              <a:rPr lang="en-US" sz="2800" b="1" dirty="0" err="1" smtClean="0"/>
              <a:t>awıstırıw</a:t>
            </a:r>
            <a:r>
              <a:rPr lang="en-US" sz="2800" b="1" dirty="0" smtClean="0"/>
              <a:t> </a:t>
            </a:r>
            <a:r>
              <a:rPr lang="en-US" sz="2800" b="1" dirty="0" err="1" smtClean="0"/>
              <a:t>vektorın</a:t>
            </a:r>
            <a:r>
              <a:rPr lang="en-US" sz="2800" b="1" dirty="0" smtClean="0"/>
              <a:t> </a:t>
            </a:r>
            <a:r>
              <a:rPr lang="en-US" sz="2800" b="1" dirty="0" err="1" smtClean="0"/>
              <a:t>orın</a:t>
            </a:r>
            <a:r>
              <a:rPr lang="en-US" sz="2800" b="1" dirty="0" smtClean="0"/>
              <a:t> </a:t>
            </a:r>
            <a:r>
              <a:rPr lang="en-US" sz="2800" b="1" dirty="0" err="1" smtClean="0"/>
              <a:t>awıstırıw</a:t>
            </a:r>
            <a:r>
              <a:rPr lang="en-US" sz="2800" b="1" dirty="0" smtClean="0"/>
              <a:t> </a:t>
            </a:r>
            <a:r>
              <a:rPr lang="en-US" sz="2800" b="1" dirty="0" err="1" smtClean="0"/>
              <a:t>j</a:t>
            </a:r>
            <a:r>
              <a:rPr lang="en-US" sz="2800" b="1" dirty="0" err="1" smtClean="0">
                <a:solidFill>
                  <a:schemeClr val="tx1"/>
                </a:solidFill>
              </a:rPr>
              <a:t>úz</a:t>
            </a:r>
            <a:r>
              <a:rPr lang="en-US" sz="2800" b="1" dirty="0" smtClean="0">
                <a:solidFill>
                  <a:schemeClr val="tx1"/>
                </a:solidFill>
              </a:rPr>
              <a:t> </a:t>
            </a:r>
            <a:r>
              <a:rPr lang="en-US" sz="2800" b="1" dirty="0" err="1" smtClean="0">
                <a:solidFill>
                  <a:schemeClr val="tx1"/>
                </a:solidFill>
              </a:rPr>
              <a:t>berge</a:t>
            </a:r>
            <a:r>
              <a:rPr lang="en-US" sz="2800" b="1" dirty="0" err="1" smtClean="0"/>
              <a:t>n</a:t>
            </a:r>
            <a:r>
              <a:rPr lang="en-US" sz="2800" b="1" dirty="0" smtClean="0"/>
              <a:t> </a:t>
            </a:r>
            <a:r>
              <a:rPr lang="en-US" sz="2800" b="1" dirty="0" err="1" smtClean="0"/>
              <a:t>waqıt</a:t>
            </a:r>
            <a:r>
              <a:rPr lang="en-US" sz="2800" b="1" dirty="0" smtClean="0"/>
              <a:t> </a:t>
            </a:r>
            <a:r>
              <a:rPr lang="en-US" sz="2800" b="1" dirty="0" err="1" smtClean="0"/>
              <a:t>aralıǵına</a:t>
            </a:r>
            <a:r>
              <a:rPr lang="en-US" sz="2800" b="1" dirty="0" smtClean="0"/>
              <a:t> </a:t>
            </a:r>
            <a:r>
              <a:rPr lang="en-US" sz="2800" b="1" dirty="0" err="1" smtClean="0"/>
              <a:t>qatnası</a:t>
            </a:r>
            <a:r>
              <a:rPr lang="en-US" sz="2800" b="1" dirty="0" smtClean="0"/>
              <a:t> </a:t>
            </a:r>
            <a:r>
              <a:rPr lang="en-US" sz="2800" b="1" dirty="0" err="1" smtClean="0"/>
              <a:t>menen</a:t>
            </a:r>
            <a:r>
              <a:rPr lang="en-US" sz="2800" b="1" dirty="0" smtClean="0"/>
              <a:t> </a:t>
            </a:r>
            <a:r>
              <a:rPr lang="en-US" sz="2800" b="1" dirty="0" err="1" smtClean="0"/>
              <a:t>belgilenedi</a:t>
            </a:r>
            <a:r>
              <a:rPr lang="en-US" sz="2800" b="1" dirty="0" smtClean="0"/>
              <a:t> </a:t>
            </a:r>
            <a:r>
              <a:rPr lang="en-US" sz="2800" b="1" dirty="0" err="1" smtClean="0"/>
              <a:t>hám</a:t>
            </a:r>
            <a:r>
              <a:rPr lang="en-US" sz="2800" b="1" dirty="0" smtClean="0"/>
              <a:t> radius</a:t>
            </a:r>
            <a:r>
              <a:rPr lang="ru-RU" sz="2800" b="1" dirty="0" smtClean="0"/>
              <a:t>–</a:t>
            </a:r>
            <a:r>
              <a:rPr lang="uz-Cyrl-UZ" sz="2800" b="1" dirty="0" smtClean="0"/>
              <a:t> </a:t>
            </a:r>
            <a:r>
              <a:rPr lang="en-US" sz="2800" b="1" dirty="0" err="1" smtClean="0"/>
              <a:t>vektorınıń</a:t>
            </a:r>
            <a:r>
              <a:rPr lang="en-US" sz="2800" b="1" dirty="0" smtClean="0"/>
              <a:t> </a:t>
            </a:r>
            <a:r>
              <a:rPr lang="en-US" sz="2800" b="1" dirty="0" err="1" smtClean="0"/>
              <a:t>waqıt</a:t>
            </a:r>
            <a:r>
              <a:rPr lang="en-US" sz="2800" b="1" dirty="0" smtClean="0"/>
              <a:t> </a:t>
            </a:r>
            <a:r>
              <a:rPr lang="en-US" sz="2800" b="1" dirty="0" err="1" smtClean="0"/>
              <a:t>boyınsha</a:t>
            </a:r>
            <a:r>
              <a:rPr lang="en-US" sz="2800" b="1" dirty="0" smtClean="0"/>
              <a:t> </a:t>
            </a:r>
            <a:r>
              <a:rPr lang="en-US" sz="2800" b="1" dirty="0" err="1" smtClean="0"/>
              <a:t>ózgeriw</a:t>
            </a:r>
            <a:r>
              <a:rPr lang="en-US" sz="2800" b="1" dirty="0" smtClean="0"/>
              <a:t> </a:t>
            </a:r>
            <a:r>
              <a:rPr lang="en-US" sz="2800" b="1" dirty="0" err="1" smtClean="0"/>
              <a:t>jedelligin</a:t>
            </a:r>
            <a:r>
              <a:rPr lang="en-US" sz="2800" b="1" dirty="0" smtClean="0"/>
              <a:t> </a:t>
            </a:r>
            <a:r>
              <a:rPr lang="en-US" sz="2800" b="1" dirty="0" err="1" smtClean="0"/>
              <a:t>xarakterleydi</a:t>
            </a:r>
            <a:r>
              <a:rPr lang="en-US" sz="2800" b="1" dirty="0" smtClean="0"/>
              <a:t>.</a:t>
            </a:r>
            <a:endParaRPr lang="ru-RU" sz="2800" b="1" dirty="0" smtClean="0"/>
          </a:p>
        </p:txBody>
      </p:sp>
      <p:sp>
        <p:nvSpPr>
          <p:cNvPr id="6" name="Скругленный прямоугольник 5"/>
          <p:cNvSpPr/>
          <p:nvPr/>
        </p:nvSpPr>
        <p:spPr>
          <a:xfrm>
            <a:off x="2971800" y="3657600"/>
            <a:ext cx="2895600" cy="1828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297986" name="Rectangle 2"/>
          <p:cNvSpPr>
            <a:spLocks noGrp="1" noChangeArrowheads="1"/>
          </p:cNvSpPr>
          <p:nvPr>
            <p:ph type="title"/>
          </p:nvPr>
        </p:nvSpPr>
        <p:spPr>
          <a:xfrm>
            <a:off x="457200" y="228600"/>
            <a:ext cx="8229600" cy="1143000"/>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r>
              <a:rPr lang="en-US" sz="4000" b="1" dirty="0" err="1" smtClean="0">
                <a:solidFill>
                  <a:schemeClr val="tx1"/>
                </a:solidFill>
              </a:rPr>
              <a:t>Hárekettiń</a:t>
            </a:r>
            <a:r>
              <a:rPr lang="en-US" sz="4000" b="1" dirty="0" smtClean="0">
                <a:solidFill>
                  <a:schemeClr val="tx1"/>
                </a:solidFill>
              </a:rPr>
              <a:t> </a:t>
            </a:r>
            <a:r>
              <a:rPr lang="en-US" sz="4000" b="1" dirty="0" err="1" smtClean="0">
                <a:solidFill>
                  <a:srgbClr val="FF0000"/>
                </a:solidFill>
              </a:rPr>
              <a:t>ortasha</a:t>
            </a:r>
            <a:r>
              <a:rPr lang="en-US" sz="4000" b="1" dirty="0" smtClean="0">
                <a:solidFill>
                  <a:srgbClr val="FF0000"/>
                </a:solidFill>
              </a:rPr>
              <a:t> </a:t>
            </a:r>
            <a:r>
              <a:rPr lang="en-US" sz="4000" b="1" dirty="0" err="1" smtClean="0">
                <a:solidFill>
                  <a:srgbClr val="FF0000"/>
                </a:solidFill>
              </a:rPr>
              <a:t>tezligi</a:t>
            </a:r>
            <a:endParaRPr lang="ru-RU" sz="4000" b="1" dirty="0" smtClean="0">
              <a:solidFill>
                <a:srgbClr val="FF0000"/>
              </a:solidFill>
            </a:endParaRPr>
          </a:p>
        </p:txBody>
      </p:sp>
      <p:sp>
        <p:nvSpPr>
          <p:cNvPr id="13317" name="Rectangle 5"/>
          <p:cNvSpPr>
            <a:spLocks noChangeArrowheads="1"/>
          </p:cNvSpPr>
          <p:nvPr/>
        </p:nvSpPr>
        <p:spPr bwMode="auto">
          <a:xfrm>
            <a:off x="0" y="3171825"/>
            <a:ext cx="9144000" cy="0"/>
          </a:xfrm>
          <a:prstGeom prst="rect">
            <a:avLst/>
          </a:prstGeom>
          <a:noFill/>
          <a:ln w="9525">
            <a:noFill/>
            <a:miter lim="800000"/>
            <a:headEnd/>
            <a:tailEnd/>
          </a:ln>
        </p:spPr>
        <p:txBody>
          <a:bodyPr wrap="none" anchor="ctr">
            <a:spAutoFit/>
          </a:bodyPr>
          <a:lstStyle/>
          <a:p>
            <a:endParaRPr lang="ru-RU"/>
          </a:p>
        </p:txBody>
      </p:sp>
      <p:graphicFrame>
        <p:nvGraphicFramePr>
          <p:cNvPr id="297988" name="Object 4"/>
          <p:cNvGraphicFramePr>
            <a:graphicFrameLocks noChangeAspect="1"/>
          </p:cNvGraphicFramePr>
          <p:nvPr>
            <p:extLst>
              <p:ext uri="{D42A27DB-BD31-4B8C-83A1-F6EECF244321}">
                <p14:modId xmlns:p14="http://schemas.microsoft.com/office/powerpoint/2010/main" val="3890055463"/>
              </p:ext>
            </p:extLst>
          </p:nvPr>
        </p:nvGraphicFramePr>
        <p:xfrm>
          <a:off x="3352800" y="3657600"/>
          <a:ext cx="2438400" cy="1479550"/>
        </p:xfrm>
        <a:graphic>
          <a:graphicData uri="http://schemas.openxmlformats.org/presentationml/2006/ole">
            <mc:AlternateContent xmlns:mc="http://schemas.openxmlformats.org/markup-compatibility/2006">
              <mc:Choice xmlns:v="urn:schemas-microsoft-com:vml" Requires="v">
                <p:oleObj spid="_x0000_s32856" name="Формула" r:id="rId4" imgW="647640" imgH="393480" progId="Equation.3">
                  <p:embed/>
                </p:oleObj>
              </mc:Choice>
              <mc:Fallback>
                <p:oleObj name="Формула" r:id="rId4" imgW="647640" imgH="393480" progId="Equation.3">
                  <p:embed/>
                  <p:pic>
                    <p:nvPicPr>
                      <p:cNvPr id="0" name="Picture 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657600"/>
                        <a:ext cx="2438400" cy="147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Скругленный прямоугольник 13"/>
          <p:cNvSpPr/>
          <p:nvPr/>
        </p:nvSpPr>
        <p:spPr>
          <a:xfrm>
            <a:off x="1524000" y="4968206"/>
            <a:ext cx="16002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3" name="Скругленный прямоугольник 12"/>
          <p:cNvSpPr/>
          <p:nvPr/>
        </p:nvSpPr>
        <p:spPr>
          <a:xfrm>
            <a:off x="5579660" y="5263451"/>
            <a:ext cx="2209800" cy="685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2" name="Скругленный прямоугольник 11"/>
          <p:cNvSpPr/>
          <p:nvPr/>
        </p:nvSpPr>
        <p:spPr>
          <a:xfrm>
            <a:off x="3731746" y="1676400"/>
            <a:ext cx="1356757" cy="1219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300035" name="Rectangle 3"/>
          <p:cNvSpPr>
            <a:spLocks noGrp="1" noChangeArrowheads="1"/>
          </p:cNvSpPr>
          <p:nvPr>
            <p:ph type="body" idx="1"/>
          </p:nvPr>
        </p:nvSpPr>
        <p:spPr>
          <a:xfrm>
            <a:off x="228600" y="304800"/>
            <a:ext cx="8686800" cy="6324600"/>
          </a:xfrm>
          <a:noFill/>
          <a:ln w="28575">
            <a:solidFill>
              <a:schemeClr val="accent1">
                <a:lumMod val="50000"/>
              </a:schemeClr>
            </a:solid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normAutofit/>
          </a:bodyPr>
          <a:lstStyle/>
          <a:p>
            <a:pPr>
              <a:buNone/>
            </a:pPr>
            <a:r>
              <a:rPr lang="ru-RU" dirty="0" smtClean="0"/>
              <a:t> </a:t>
            </a:r>
            <a:r>
              <a:rPr lang="en-US" b="1" dirty="0" err="1">
                <a:solidFill>
                  <a:srgbClr val="FF3305"/>
                </a:solidFill>
              </a:rPr>
              <a:t>Bir</a:t>
            </a:r>
            <a:r>
              <a:rPr lang="en-US" b="1" dirty="0">
                <a:solidFill>
                  <a:srgbClr val="FF3305"/>
                </a:solidFill>
              </a:rPr>
              <a:t> </a:t>
            </a:r>
            <a:r>
              <a:rPr lang="en-US" b="1" dirty="0" err="1">
                <a:solidFill>
                  <a:srgbClr val="FF3305"/>
                </a:solidFill>
              </a:rPr>
              <a:t>zamatlıq</a:t>
            </a:r>
            <a:r>
              <a:rPr lang="ru-RU" b="1" dirty="0"/>
              <a:t> </a:t>
            </a:r>
            <a:r>
              <a:rPr lang="en-US" b="1" dirty="0" err="1">
                <a:solidFill>
                  <a:srgbClr val="FF0000"/>
                </a:solidFill>
              </a:rPr>
              <a:t>tezlik</a:t>
            </a:r>
            <a:r>
              <a:rPr lang="en-US" b="1" dirty="0">
                <a:solidFill>
                  <a:srgbClr val="FF0000"/>
                </a:solidFill>
              </a:rPr>
              <a:t> </a:t>
            </a:r>
            <a:r>
              <a:rPr lang="ru-RU" sz="2400" b="1" dirty="0" smtClean="0"/>
              <a:t>- </a:t>
            </a:r>
            <a:r>
              <a:rPr lang="en-US" sz="2400" b="1" dirty="0" err="1" smtClean="0"/>
              <a:t>bul</a:t>
            </a:r>
            <a:r>
              <a:rPr lang="en-US" sz="2400" b="1" dirty="0" smtClean="0"/>
              <a:t> </a:t>
            </a:r>
            <a:r>
              <a:rPr lang="en-US" sz="2400" b="1" dirty="0" err="1" smtClean="0"/>
              <a:t>ortasha</a:t>
            </a:r>
            <a:r>
              <a:rPr lang="en-US" sz="2400" b="1" dirty="0" smtClean="0"/>
              <a:t> </a:t>
            </a:r>
            <a:r>
              <a:rPr lang="en-US" sz="2400" b="1" dirty="0" err="1" smtClean="0"/>
              <a:t>tezliktiń</a:t>
            </a:r>
            <a:r>
              <a:rPr lang="en-US" sz="2400" b="1" dirty="0" smtClean="0"/>
              <a:t> </a:t>
            </a:r>
            <a:r>
              <a:rPr lang="ru-RU" sz="2400" b="1" dirty="0" smtClean="0">
                <a:sym typeface="Symbol"/>
              </a:rPr>
              <a:t></a:t>
            </a:r>
            <a:r>
              <a:rPr lang="uz-Cyrl-UZ" sz="2400" b="1" i="1" dirty="0" smtClean="0"/>
              <a:t>t</a:t>
            </a:r>
            <a:r>
              <a:rPr lang="uz-Cyrl-UZ" sz="2400" b="1" dirty="0" smtClean="0"/>
              <a:t> </a:t>
            </a:r>
            <a:r>
              <a:rPr lang="en-US" sz="2400" b="1" dirty="0" err="1" smtClean="0"/>
              <a:t>waqıttıń</a:t>
            </a:r>
            <a:r>
              <a:rPr lang="en-US" sz="2400" b="1" dirty="0" smtClean="0"/>
              <a:t> </a:t>
            </a:r>
            <a:r>
              <a:rPr lang="en-US" sz="2400" b="1" dirty="0" err="1" smtClean="0"/>
              <a:t>nólge</a:t>
            </a:r>
            <a:r>
              <a:rPr lang="en-US" sz="2400" b="1" dirty="0" smtClean="0"/>
              <a:t> </a:t>
            </a:r>
            <a:r>
              <a:rPr lang="en-US" sz="2400" b="1" dirty="0" err="1" smtClean="0"/>
              <a:t>umtılıwında</a:t>
            </a:r>
            <a:r>
              <a:rPr lang="en-US" sz="2400" b="1" dirty="0" smtClean="0"/>
              <a:t> </a:t>
            </a:r>
            <a:r>
              <a:rPr lang="en-US" sz="2400" b="1" dirty="0" err="1" smtClean="0"/>
              <a:t>alǵan</a:t>
            </a:r>
            <a:r>
              <a:rPr lang="en-US" sz="2400" b="1" dirty="0" smtClean="0"/>
              <a:t> </a:t>
            </a:r>
            <a:r>
              <a:rPr lang="en-US" sz="2400" b="1" dirty="0" err="1" smtClean="0"/>
              <a:t>shegaralıq</a:t>
            </a:r>
            <a:r>
              <a:rPr lang="en-US" sz="2400" b="1" dirty="0" smtClean="0"/>
              <a:t> </a:t>
            </a:r>
            <a:r>
              <a:rPr lang="en-US" sz="2400" b="1" dirty="0" err="1" smtClean="0"/>
              <a:t>mánisi</a:t>
            </a:r>
            <a:r>
              <a:rPr lang="en-US" sz="2400" b="1" dirty="0" smtClean="0"/>
              <a:t> </a:t>
            </a:r>
            <a:r>
              <a:rPr lang="en-US" sz="2400" b="1" dirty="0" err="1" smtClean="0"/>
              <a:t>hám</a:t>
            </a:r>
            <a:r>
              <a:rPr lang="en-US" sz="2400" b="1" dirty="0" smtClean="0"/>
              <a:t> radius – </a:t>
            </a:r>
            <a:r>
              <a:rPr lang="en-US" sz="2400" b="1" dirty="0" err="1" smtClean="0"/>
              <a:t>vektordan</a:t>
            </a:r>
            <a:r>
              <a:rPr lang="en-US" sz="2400" b="1" dirty="0" smtClean="0"/>
              <a:t> </a:t>
            </a:r>
            <a:r>
              <a:rPr lang="en-US" sz="2400" b="1" dirty="0" err="1" smtClean="0"/>
              <a:t>waqıt</a:t>
            </a:r>
            <a:r>
              <a:rPr lang="en-US" sz="2400" b="1" dirty="0" smtClean="0"/>
              <a:t> </a:t>
            </a:r>
            <a:r>
              <a:rPr lang="en-US" sz="2400" b="1" dirty="0" err="1" smtClean="0"/>
              <a:t>boyınsha</a:t>
            </a:r>
            <a:r>
              <a:rPr lang="en-US" sz="2400" b="1" dirty="0" smtClean="0"/>
              <a:t> </a:t>
            </a:r>
            <a:r>
              <a:rPr lang="en-US" sz="2400" b="1" dirty="0" err="1" smtClean="0"/>
              <a:t>alınǵan</a:t>
            </a:r>
            <a:r>
              <a:rPr lang="en-US" sz="2400" b="1" dirty="0" smtClean="0"/>
              <a:t> </a:t>
            </a:r>
            <a:r>
              <a:rPr lang="en-US" sz="2400" b="1" dirty="0" err="1" smtClean="0"/>
              <a:t>tuwındıǵa</a:t>
            </a:r>
            <a:r>
              <a:rPr lang="en-US" sz="2400" b="1" dirty="0" smtClean="0"/>
              <a:t> </a:t>
            </a:r>
            <a:r>
              <a:rPr lang="en-US" sz="2400" b="1" dirty="0" err="1" smtClean="0"/>
              <a:t>teń</a:t>
            </a:r>
            <a:r>
              <a:rPr lang="en-US" sz="2400" b="1" dirty="0" smtClean="0"/>
              <a:t> </a:t>
            </a:r>
            <a:r>
              <a:rPr lang="en-US" sz="2400" b="1" dirty="0" err="1" smtClean="0"/>
              <a:t>shama</a:t>
            </a:r>
            <a:r>
              <a:rPr lang="en-US" sz="2400" b="1" dirty="0" smtClean="0"/>
              <a:t> </a:t>
            </a:r>
            <a:r>
              <a:rPr lang="en-US" sz="2400" b="1" dirty="0" err="1" smtClean="0"/>
              <a:t>esaplanadı</a:t>
            </a:r>
            <a:r>
              <a:rPr lang="en-US" sz="2400" b="1" dirty="0" smtClean="0"/>
              <a:t>:</a:t>
            </a:r>
            <a:endParaRPr lang="uz-Cyrl-UZ" sz="2400" b="1" dirty="0" smtClean="0"/>
          </a:p>
          <a:p>
            <a:pPr>
              <a:buNone/>
            </a:pPr>
            <a:endParaRPr lang="ru-RU" sz="2400" dirty="0" smtClean="0"/>
          </a:p>
          <a:p>
            <a:pPr>
              <a:buNone/>
            </a:pPr>
            <a:r>
              <a:rPr lang="uz-Cyrl-UZ" sz="2400" dirty="0" smtClean="0"/>
              <a:t>                                                            </a:t>
            </a:r>
            <a:endParaRPr lang="ru-RU" sz="2400" dirty="0" smtClean="0"/>
          </a:p>
          <a:p>
            <a:pPr>
              <a:buNone/>
            </a:pPr>
            <a:r>
              <a:rPr lang="uz-Cyrl-UZ" sz="2400" dirty="0" smtClean="0"/>
              <a:t>	</a:t>
            </a:r>
            <a:endParaRPr lang="ru-RU" sz="2400" dirty="0" smtClean="0"/>
          </a:p>
          <a:p>
            <a:pPr algn="just">
              <a:buNone/>
            </a:pPr>
            <a:r>
              <a:rPr lang="uz-Cyrl-UZ" sz="2400" dirty="0" smtClean="0"/>
              <a:t>           </a:t>
            </a:r>
            <a:endParaRPr lang="en-US" sz="2400" dirty="0" smtClean="0"/>
          </a:p>
          <a:p>
            <a:pPr algn="ctr">
              <a:buNone/>
            </a:pPr>
            <a:r>
              <a:rPr lang="en-US" sz="2400" b="1" dirty="0" err="1" smtClean="0"/>
              <a:t>Bir</a:t>
            </a:r>
            <a:r>
              <a:rPr lang="en-US" sz="2400" b="1" dirty="0" smtClean="0"/>
              <a:t> </a:t>
            </a:r>
            <a:r>
              <a:rPr lang="en-US" sz="2400" b="1" dirty="0" err="1" smtClean="0"/>
              <a:t>zamatlıq</a:t>
            </a:r>
            <a:r>
              <a:rPr lang="en-US" sz="2400" b="1" dirty="0" smtClean="0"/>
              <a:t> </a:t>
            </a:r>
            <a:r>
              <a:rPr lang="en-US" sz="2400" b="1" dirty="0" err="1" smtClean="0"/>
              <a:t>tezlik</a:t>
            </a:r>
            <a:r>
              <a:rPr lang="en-US" sz="2400" b="1" dirty="0" smtClean="0"/>
              <a:t> </a:t>
            </a:r>
            <a:r>
              <a:rPr lang="en-US" sz="2400" b="1" dirty="0" err="1" smtClean="0"/>
              <a:t>baǵıtı</a:t>
            </a:r>
            <a:r>
              <a:rPr lang="en-US" sz="2400" b="1" dirty="0" smtClean="0"/>
              <a:t> </a:t>
            </a:r>
            <a:r>
              <a:rPr lang="en-US" sz="2400" b="1" dirty="0" err="1" smtClean="0"/>
              <a:t>háreketlenip</a:t>
            </a:r>
            <a:r>
              <a:rPr lang="en-US" sz="2400" b="1" dirty="0" smtClean="0"/>
              <a:t> </a:t>
            </a:r>
            <a:r>
              <a:rPr lang="en-US" sz="2400" b="1" dirty="0" err="1" smtClean="0"/>
              <a:t>atırǵan</a:t>
            </a:r>
            <a:r>
              <a:rPr lang="en-US" sz="2400" b="1" dirty="0" smtClean="0"/>
              <a:t> </a:t>
            </a:r>
            <a:r>
              <a:rPr lang="en-US" sz="2400" b="1" dirty="0" err="1" smtClean="0"/>
              <a:t>materiallıq</a:t>
            </a:r>
            <a:r>
              <a:rPr lang="en-US" sz="2400" b="1" dirty="0" smtClean="0"/>
              <a:t> </a:t>
            </a:r>
            <a:r>
              <a:rPr lang="en-US" sz="2400" b="1" dirty="0" err="1" smtClean="0"/>
              <a:t>noqat</a:t>
            </a:r>
            <a:r>
              <a:rPr lang="en-US" sz="2400" b="1" dirty="0" smtClean="0"/>
              <a:t> </a:t>
            </a:r>
            <a:r>
              <a:rPr lang="en-US" sz="2400" b="1" dirty="0" err="1" smtClean="0"/>
              <a:t>traektoriyasına</a:t>
            </a:r>
            <a:r>
              <a:rPr lang="en-US" sz="2400" b="1" dirty="0" smtClean="0"/>
              <a:t> </a:t>
            </a:r>
            <a:r>
              <a:rPr lang="en-US" sz="2400" b="1" dirty="0" err="1" smtClean="0"/>
              <a:t>urınba</a:t>
            </a:r>
            <a:r>
              <a:rPr lang="en-US" sz="2400" b="1" dirty="0" smtClean="0"/>
              <a:t> </a:t>
            </a:r>
            <a:r>
              <a:rPr lang="en-US" sz="2400" b="1" dirty="0" err="1" smtClean="0"/>
              <a:t>baǵıtta</a:t>
            </a:r>
            <a:r>
              <a:rPr lang="en-US" sz="2400" b="1" dirty="0" smtClean="0"/>
              <a:t> </a:t>
            </a:r>
            <a:r>
              <a:rPr lang="en-US" sz="2400" b="1" dirty="0" err="1" smtClean="0"/>
              <a:t>boladı</a:t>
            </a:r>
            <a:r>
              <a:rPr lang="en-US" sz="2400" b="1" dirty="0" smtClean="0"/>
              <a:t>.</a:t>
            </a:r>
            <a:endParaRPr lang="ru-RU" sz="2400" b="1" dirty="0" smtClean="0"/>
          </a:p>
          <a:p>
            <a:pPr eaLnBrk="1" hangingPunct="1">
              <a:buFont typeface="Wingdings" pitchFamily="2" charset="2"/>
              <a:buNone/>
            </a:pPr>
            <a:r>
              <a:rPr lang="ru-RU" sz="2400" dirty="0" smtClean="0"/>
              <a:t>                                                         </a:t>
            </a:r>
          </a:p>
          <a:p>
            <a:pPr eaLnBrk="1" hangingPunct="1">
              <a:buFont typeface="Wingdings" pitchFamily="2" charset="2"/>
              <a:buNone/>
            </a:pPr>
            <a:endParaRPr lang="ru-RU" dirty="0" smtClean="0"/>
          </a:p>
        </p:txBody>
      </p:sp>
      <p:sp>
        <p:nvSpPr>
          <p:cNvPr id="14344"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4345"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4346" name="Rectangle 9"/>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ru-RU"/>
          </a:p>
        </p:txBody>
      </p:sp>
      <p:graphicFrame>
        <p:nvGraphicFramePr>
          <p:cNvPr id="300040" name="Object 8"/>
          <p:cNvGraphicFramePr>
            <a:graphicFrameLocks noChangeAspect="1"/>
          </p:cNvGraphicFramePr>
          <p:nvPr>
            <p:extLst>
              <p:ext uri="{D42A27DB-BD31-4B8C-83A1-F6EECF244321}">
                <p14:modId xmlns:p14="http://schemas.microsoft.com/office/powerpoint/2010/main" val="569691316"/>
              </p:ext>
            </p:extLst>
          </p:nvPr>
        </p:nvGraphicFramePr>
        <p:xfrm>
          <a:off x="1782170" y="4964545"/>
          <a:ext cx="1143000" cy="1009650"/>
        </p:xfrm>
        <a:graphic>
          <a:graphicData uri="http://schemas.openxmlformats.org/presentationml/2006/ole">
            <mc:AlternateContent xmlns:mc="http://schemas.openxmlformats.org/markup-compatibility/2006">
              <mc:Choice xmlns:v="urn:schemas-microsoft-com:vml" Requires="v">
                <p:oleObj spid="_x0000_s318742" name="Формула" r:id="rId4" imgW="444240" imgH="393480" progId="Equation.3">
                  <p:embed/>
                </p:oleObj>
              </mc:Choice>
              <mc:Fallback>
                <p:oleObj name="Формула" r:id="rId4" imgW="444240" imgH="393480" progId="Equation.3">
                  <p:embed/>
                  <p:pic>
                    <p:nvPicPr>
                      <p:cNvPr id="0" name="Picture 2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170" y="4964545"/>
                        <a:ext cx="1143000"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7" name="Rectangle 1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300042" name="Object 10"/>
          <p:cNvGraphicFramePr>
            <a:graphicFrameLocks noChangeAspect="1"/>
          </p:cNvGraphicFramePr>
          <p:nvPr>
            <p:extLst>
              <p:ext uri="{D42A27DB-BD31-4B8C-83A1-F6EECF244321}">
                <p14:modId xmlns:p14="http://schemas.microsoft.com/office/powerpoint/2010/main" val="2223192059"/>
              </p:ext>
            </p:extLst>
          </p:nvPr>
        </p:nvGraphicFramePr>
        <p:xfrm>
          <a:off x="5857884" y="5357826"/>
          <a:ext cx="1702779" cy="486773"/>
        </p:xfrm>
        <a:graphic>
          <a:graphicData uri="http://schemas.openxmlformats.org/presentationml/2006/ole">
            <mc:AlternateContent xmlns:mc="http://schemas.openxmlformats.org/markup-compatibility/2006">
              <mc:Choice xmlns:v="urn:schemas-microsoft-com:vml" Requires="v">
                <p:oleObj spid="_x0000_s318743" name="Формула" r:id="rId6" imgW="660240" imgH="177480" progId="Equation.3">
                  <p:embed/>
                </p:oleObj>
              </mc:Choice>
              <mc:Fallback>
                <p:oleObj name="Формула" r:id="rId6" imgW="660240" imgH="177480" progId="Equation.3">
                  <p:embed/>
                  <p:pic>
                    <p:nvPicPr>
                      <p:cNvPr id="0" name="Picture 2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84" y="5357826"/>
                        <a:ext cx="1702779" cy="4867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Прямоугольник 1"/>
          <p:cNvSpPr/>
          <p:nvPr/>
        </p:nvSpPr>
        <p:spPr>
          <a:xfrm>
            <a:off x="3664365" y="5263451"/>
            <a:ext cx="1484124" cy="461665"/>
          </a:xfrm>
          <a:prstGeom prst="rect">
            <a:avLst/>
          </a:prstGeom>
        </p:spPr>
        <p:txBody>
          <a:bodyPr wrap="none">
            <a:spAutoFit/>
          </a:bodyPr>
          <a:lstStyle/>
          <a:p>
            <a:pPr eaLnBrk="1" hangingPunct="1">
              <a:buFont typeface="Wingdings" pitchFamily="2" charset="2"/>
              <a:buNone/>
            </a:pPr>
            <a:r>
              <a:rPr lang="en-US" sz="2400" b="1" dirty="0" err="1" smtClean="0"/>
              <a:t>bul</a:t>
            </a:r>
            <a:r>
              <a:rPr lang="ru-RU" sz="2400" b="1" dirty="0" smtClean="0"/>
              <a:t> </a:t>
            </a:r>
            <a:r>
              <a:rPr lang="en-US" sz="2400" b="1" dirty="0" err="1" smtClean="0"/>
              <a:t>jerden</a:t>
            </a:r>
            <a:endParaRPr lang="ru-RU" sz="2400" b="1" dirty="0"/>
          </a:p>
        </p:txBody>
      </p:sp>
      <p:graphicFrame>
        <p:nvGraphicFramePr>
          <p:cNvPr id="3" name="Объект 2"/>
          <p:cNvGraphicFramePr>
            <a:graphicFrameLocks noChangeAspect="1"/>
          </p:cNvGraphicFramePr>
          <p:nvPr>
            <p:extLst>
              <p:ext uri="{D42A27DB-BD31-4B8C-83A1-F6EECF244321}">
                <p14:modId xmlns:p14="http://schemas.microsoft.com/office/powerpoint/2010/main" val="721890181"/>
              </p:ext>
            </p:extLst>
          </p:nvPr>
        </p:nvGraphicFramePr>
        <p:xfrm>
          <a:off x="3857620" y="1785926"/>
          <a:ext cx="1143000" cy="1009650"/>
        </p:xfrm>
        <a:graphic>
          <a:graphicData uri="http://schemas.openxmlformats.org/presentationml/2006/ole">
            <mc:AlternateContent xmlns:mc="http://schemas.openxmlformats.org/markup-compatibility/2006">
              <mc:Choice xmlns:v="urn:schemas-microsoft-com:vml" Requires="v">
                <p:oleObj spid="_x0000_s318744" name="Формула" r:id="rId8" imgW="444240" imgH="393480" progId="Equation.3">
                  <p:embed/>
                </p:oleObj>
              </mc:Choice>
              <mc:Fallback>
                <p:oleObj name="Формула" r:id="rId8" imgW="444240" imgH="393480" progId="Equation.3">
                  <p:embed/>
                  <p:pic>
                    <p:nvPicPr>
                      <p:cNvPr id="0" name="Picture 2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7620" y="1785926"/>
                        <a:ext cx="1143000"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569331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6" name="Rectangle 6"/>
          <p:cNvSpPr>
            <a:spLocks noGrp="1" noChangeArrowheads="1"/>
          </p:cNvSpPr>
          <p:nvPr>
            <p:ph type="body" sz="half" idx="2"/>
          </p:nvPr>
        </p:nvSpPr>
        <p:spPr>
          <a:xfrm>
            <a:off x="304800" y="228600"/>
            <a:ext cx="8458200" cy="2628900"/>
          </a:xfrm>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normAutofit/>
          </a:bodyPr>
          <a:lstStyle/>
          <a:p>
            <a:pPr algn="ctr" eaLnBrk="1" hangingPunct="1">
              <a:lnSpc>
                <a:spcPct val="90000"/>
              </a:lnSpc>
              <a:buFont typeface="Wingdings" pitchFamily="2" charset="2"/>
              <a:buNone/>
            </a:pPr>
            <a:r>
              <a:rPr lang="ru-RU" sz="2400" b="1" dirty="0" smtClean="0"/>
              <a:t>    </a:t>
            </a:r>
            <a:r>
              <a:rPr lang="en-US" sz="2400" b="1" dirty="0" err="1" smtClean="0">
                <a:solidFill>
                  <a:srgbClr val="FF0000"/>
                </a:solidFill>
              </a:rPr>
              <a:t>Bir</a:t>
            </a:r>
            <a:r>
              <a:rPr lang="en-US" sz="2400" b="1" dirty="0" smtClean="0">
                <a:solidFill>
                  <a:srgbClr val="FF0000"/>
                </a:solidFill>
              </a:rPr>
              <a:t> </a:t>
            </a:r>
            <a:r>
              <a:rPr lang="en-US" sz="2400" b="1" dirty="0" err="1" smtClean="0">
                <a:solidFill>
                  <a:srgbClr val="FF0000"/>
                </a:solidFill>
              </a:rPr>
              <a:t>zamatlıq</a:t>
            </a:r>
            <a:r>
              <a:rPr lang="ru-RU" sz="2400" b="1" dirty="0" smtClean="0">
                <a:solidFill>
                  <a:srgbClr val="FF0000"/>
                </a:solidFill>
              </a:rPr>
              <a:t> </a:t>
            </a:r>
            <a:r>
              <a:rPr lang="en-US" sz="2400" b="1" dirty="0" err="1" smtClean="0">
                <a:solidFill>
                  <a:schemeClr val="tx1"/>
                </a:solidFill>
              </a:rPr>
              <a:t>tezlik</a:t>
            </a:r>
            <a:r>
              <a:rPr lang="ru-RU" sz="2400" b="1" dirty="0" smtClean="0">
                <a:solidFill>
                  <a:schemeClr val="tx1"/>
                </a:solidFill>
              </a:rPr>
              <a:t> </a:t>
            </a:r>
            <a:r>
              <a:rPr lang="en-US" sz="2400" b="1" dirty="0" err="1" smtClean="0">
                <a:solidFill>
                  <a:schemeClr val="tx1"/>
                </a:solidFill>
              </a:rPr>
              <a:t>vektorı</a:t>
            </a:r>
            <a:r>
              <a:rPr lang="ru-RU" sz="2400" b="1" dirty="0" smtClean="0">
                <a:solidFill>
                  <a:schemeClr val="tx1"/>
                </a:solidFill>
              </a:rPr>
              <a:t> </a:t>
            </a:r>
            <a:r>
              <a:rPr lang="en-US" sz="2400" b="1" dirty="0" smtClean="0"/>
              <a:t>dene</a:t>
            </a:r>
            <a:r>
              <a:rPr lang="ru-RU" sz="2400" b="1" dirty="0" smtClean="0"/>
              <a:t> </a:t>
            </a:r>
            <a:r>
              <a:rPr lang="en-US" sz="2400" b="1" dirty="0" err="1" smtClean="0"/>
              <a:t>háreketi</a:t>
            </a:r>
            <a:r>
              <a:rPr lang="ru-RU" sz="2400" b="1" dirty="0" smtClean="0"/>
              <a:t> </a:t>
            </a:r>
            <a:r>
              <a:rPr lang="en-US" sz="2400" b="1" dirty="0" err="1" smtClean="0"/>
              <a:t>boyınsha</a:t>
            </a:r>
            <a:r>
              <a:rPr lang="ru-RU" sz="2400" b="1" dirty="0" smtClean="0"/>
              <a:t> </a:t>
            </a:r>
            <a:r>
              <a:rPr lang="en-US" sz="2400" b="1" dirty="0" err="1" smtClean="0"/>
              <a:t>traektoriyanıń</a:t>
            </a:r>
            <a:r>
              <a:rPr lang="ru-RU" sz="2400" b="1" dirty="0" smtClean="0"/>
              <a:t> </a:t>
            </a:r>
            <a:r>
              <a:rPr lang="en-US" sz="2400" b="1" dirty="0" err="1" smtClean="0"/>
              <a:t>berilgen</a:t>
            </a:r>
            <a:r>
              <a:rPr lang="ru-RU" sz="2400" b="1" dirty="0" smtClean="0"/>
              <a:t> </a:t>
            </a:r>
            <a:r>
              <a:rPr lang="en-US" sz="2400" b="1" dirty="0" err="1" smtClean="0"/>
              <a:t>noqatına</a:t>
            </a:r>
            <a:r>
              <a:rPr lang="ru-RU" sz="2400" b="1" dirty="0" smtClean="0"/>
              <a:t> </a:t>
            </a:r>
            <a:r>
              <a:rPr lang="en-US" sz="2400" b="1" dirty="0" err="1" smtClean="0"/>
              <a:t>j</a:t>
            </a:r>
            <a:r>
              <a:rPr lang="en-US" sz="2400" b="1" dirty="0" err="1" smtClean="0">
                <a:solidFill>
                  <a:schemeClr val="tx1"/>
                </a:solidFill>
              </a:rPr>
              <a:t>úrg</a:t>
            </a:r>
            <a:r>
              <a:rPr lang="en-US" sz="2400" b="1" dirty="0" err="1" smtClean="0"/>
              <a:t>izilgen</a:t>
            </a:r>
            <a:r>
              <a:rPr lang="ru-RU" sz="2400" b="1" dirty="0" smtClean="0"/>
              <a:t> </a:t>
            </a:r>
            <a:r>
              <a:rPr lang="en-US" sz="2400" b="1" dirty="0" err="1" smtClean="0"/>
              <a:t>urınbaǵa</a:t>
            </a:r>
            <a:r>
              <a:rPr lang="ru-RU" sz="2400" b="1" dirty="0" smtClean="0"/>
              <a:t> </a:t>
            </a:r>
            <a:r>
              <a:rPr lang="en-US" sz="2400" b="1" dirty="0" err="1" smtClean="0"/>
              <a:t>baǵıtlanǵan</a:t>
            </a:r>
            <a:r>
              <a:rPr lang="ru-RU" sz="2400" b="1" dirty="0" smtClean="0"/>
              <a:t> ( </a:t>
            </a:r>
            <a:r>
              <a:rPr lang="en-US" sz="2400" b="1" dirty="0" err="1" smtClean="0"/>
              <a:t>súwrette</a:t>
            </a:r>
            <a:r>
              <a:rPr lang="ru-RU" sz="2400" b="1" dirty="0" smtClean="0"/>
              <a:t> </a:t>
            </a:r>
            <a:r>
              <a:rPr lang="en-US" sz="2400" i="1" dirty="0"/>
              <a:t>v</a:t>
            </a:r>
            <a:r>
              <a:rPr lang="ru-RU" sz="1400" i="1" dirty="0"/>
              <a:t>1=</a:t>
            </a:r>
            <a:r>
              <a:rPr lang="en-US" sz="2400" i="1" dirty="0"/>
              <a:t> v</a:t>
            </a:r>
            <a:r>
              <a:rPr lang="ru-RU" sz="2400" i="1" dirty="0"/>
              <a:t>(</a:t>
            </a:r>
            <a:r>
              <a:rPr lang="en-US" sz="2400" i="1" dirty="0"/>
              <a:t>t</a:t>
            </a:r>
            <a:r>
              <a:rPr lang="en-US" sz="2400" i="1" baseline="-25000" dirty="0"/>
              <a:t>1</a:t>
            </a:r>
            <a:r>
              <a:rPr lang="en-US" sz="2400" i="1" dirty="0"/>
              <a:t>)</a:t>
            </a:r>
            <a:r>
              <a:rPr lang="ru-RU" sz="2400" b="1" dirty="0" smtClean="0"/>
              <a:t> </a:t>
            </a:r>
            <a:r>
              <a:rPr lang="en-US" sz="2400" b="1" dirty="0" err="1" smtClean="0"/>
              <a:t>tezlik</a:t>
            </a:r>
            <a:r>
              <a:rPr lang="ru-RU" sz="2400" b="1" dirty="0" smtClean="0"/>
              <a:t> </a:t>
            </a:r>
            <a:r>
              <a:rPr lang="en-US" sz="2400" b="1" dirty="0" err="1" smtClean="0"/>
              <a:t>vektorı</a:t>
            </a:r>
            <a:r>
              <a:rPr lang="ru-RU" sz="2400" b="1" dirty="0" smtClean="0"/>
              <a:t> </a:t>
            </a:r>
            <a:r>
              <a:rPr lang="ru-RU" sz="2400" b="1" i="1" dirty="0" smtClean="0"/>
              <a:t>А</a:t>
            </a:r>
            <a:r>
              <a:rPr lang="ru-RU" sz="2400" b="1" dirty="0" smtClean="0"/>
              <a:t> </a:t>
            </a:r>
            <a:r>
              <a:rPr lang="en-US" sz="2400" b="1" dirty="0" err="1" smtClean="0"/>
              <a:t>noqatta</a:t>
            </a:r>
            <a:r>
              <a:rPr lang="ru-RU" sz="2400" b="1" dirty="0" smtClean="0"/>
              <a:t>,   </a:t>
            </a:r>
            <a:r>
              <a:rPr lang="en-US" sz="2400" b="1" dirty="0" smtClean="0"/>
              <a:t>         </a:t>
            </a:r>
            <a:r>
              <a:rPr lang="en-US" sz="2400" i="1" dirty="0" smtClean="0"/>
              <a:t>v</a:t>
            </a:r>
            <a:r>
              <a:rPr lang="ru-RU" sz="1400" i="1" dirty="0"/>
              <a:t>2</a:t>
            </a:r>
            <a:r>
              <a:rPr lang="en-US" sz="1400" i="1" dirty="0"/>
              <a:t>=</a:t>
            </a:r>
            <a:r>
              <a:rPr lang="en-US" sz="2400" i="1" dirty="0">
                <a:solidFill>
                  <a:prstClr val="black"/>
                </a:solidFill>
              </a:rPr>
              <a:t> v</a:t>
            </a:r>
            <a:r>
              <a:rPr lang="ru-RU" sz="2400" i="1" dirty="0">
                <a:solidFill>
                  <a:prstClr val="black"/>
                </a:solidFill>
              </a:rPr>
              <a:t>(</a:t>
            </a:r>
            <a:r>
              <a:rPr lang="en-US" sz="2400" i="1" dirty="0">
                <a:solidFill>
                  <a:prstClr val="black"/>
                </a:solidFill>
              </a:rPr>
              <a:t>t</a:t>
            </a:r>
            <a:r>
              <a:rPr lang="en-US" sz="2400" i="1" baseline="-25000" dirty="0">
                <a:solidFill>
                  <a:prstClr val="black"/>
                </a:solidFill>
              </a:rPr>
              <a:t>2</a:t>
            </a:r>
            <a:r>
              <a:rPr lang="en-US" sz="2400" i="1" dirty="0">
                <a:solidFill>
                  <a:prstClr val="black"/>
                </a:solidFill>
              </a:rPr>
              <a:t>)</a:t>
            </a:r>
            <a:r>
              <a:rPr lang="ru-RU" sz="2400" b="1" i="1" dirty="0" smtClean="0"/>
              <a:t>  </a:t>
            </a:r>
            <a:r>
              <a:rPr lang="ru-RU" sz="2400" b="1" dirty="0" smtClean="0"/>
              <a:t> </a:t>
            </a:r>
            <a:r>
              <a:rPr lang="en-US" sz="2400" b="1" dirty="0" err="1" smtClean="0"/>
              <a:t>tezlik</a:t>
            </a:r>
            <a:r>
              <a:rPr lang="ru-RU" sz="2400" b="1" dirty="0" smtClean="0"/>
              <a:t> </a:t>
            </a:r>
            <a:r>
              <a:rPr lang="en-US" sz="2400" b="1" dirty="0" err="1" smtClean="0"/>
              <a:t>vektorı</a:t>
            </a:r>
            <a:r>
              <a:rPr lang="ru-RU" sz="2400" b="1" dirty="0" smtClean="0"/>
              <a:t> </a:t>
            </a:r>
            <a:r>
              <a:rPr lang="ru-RU" sz="2400" b="1" i="1" dirty="0" smtClean="0"/>
              <a:t>В</a:t>
            </a:r>
            <a:r>
              <a:rPr lang="ru-RU" sz="2400" b="1" dirty="0" smtClean="0"/>
              <a:t> </a:t>
            </a:r>
            <a:r>
              <a:rPr lang="en-US" sz="2400" b="1" dirty="0" err="1" smtClean="0"/>
              <a:t>noqatta</a:t>
            </a:r>
            <a:r>
              <a:rPr lang="ru-RU" sz="2400" b="1" dirty="0" smtClean="0"/>
              <a:t> </a:t>
            </a:r>
            <a:r>
              <a:rPr lang="en-US" sz="2400" b="1" dirty="0" err="1" smtClean="0"/>
              <a:t>keltirilgen</a:t>
            </a:r>
            <a:r>
              <a:rPr lang="ru-RU" sz="2400" b="1" dirty="0" smtClean="0"/>
              <a:t>).</a:t>
            </a:r>
          </a:p>
          <a:p>
            <a:pPr algn="ctr" eaLnBrk="1" hangingPunct="1">
              <a:lnSpc>
                <a:spcPct val="90000"/>
              </a:lnSpc>
              <a:buFont typeface="Wingdings" pitchFamily="2" charset="2"/>
              <a:buNone/>
            </a:pPr>
            <a:r>
              <a:rPr lang="uz-Cyrl-UZ" sz="2400" b="1" dirty="0" smtClean="0"/>
              <a:t>	</a:t>
            </a:r>
            <a:r>
              <a:rPr lang="en-US" sz="2400" b="1" dirty="0" err="1" smtClean="0">
                <a:solidFill>
                  <a:srgbClr val="FF0000"/>
                </a:solidFill>
              </a:rPr>
              <a:t>Ortasha</a:t>
            </a:r>
            <a:r>
              <a:rPr lang="uz-Cyrl-UZ" sz="2400" b="1" dirty="0" smtClean="0">
                <a:solidFill>
                  <a:srgbClr val="FF0000"/>
                </a:solidFill>
              </a:rPr>
              <a:t> </a:t>
            </a:r>
            <a:r>
              <a:rPr lang="en-US" sz="2400" b="1" dirty="0" err="1" smtClean="0">
                <a:solidFill>
                  <a:schemeClr val="tx1"/>
                </a:solidFill>
              </a:rPr>
              <a:t>tezlik</a:t>
            </a:r>
            <a:r>
              <a:rPr lang="uz-Cyrl-UZ" sz="2400" b="1" dirty="0" smtClean="0">
                <a:solidFill>
                  <a:schemeClr val="tx1"/>
                </a:solidFill>
              </a:rPr>
              <a:t> </a:t>
            </a:r>
            <a:r>
              <a:rPr lang="en-US" sz="2400" b="1" dirty="0" err="1" smtClean="0">
                <a:solidFill>
                  <a:schemeClr val="tx1"/>
                </a:solidFill>
              </a:rPr>
              <a:t>vektorı</a:t>
            </a:r>
            <a:r>
              <a:rPr lang="uz-Cyrl-UZ" sz="2400" b="1" dirty="0" smtClean="0">
                <a:solidFill>
                  <a:schemeClr val="tx1"/>
                </a:solidFill>
              </a:rPr>
              <a:t> </a:t>
            </a:r>
            <a:r>
              <a:rPr lang="en-US" sz="2400" b="1" dirty="0" smtClean="0">
                <a:solidFill>
                  <a:schemeClr val="tx1"/>
                </a:solidFill>
              </a:rPr>
              <a:t>da</a:t>
            </a:r>
            <a:r>
              <a:rPr lang="uz-Cyrl-UZ" sz="2400" b="1" dirty="0" smtClean="0">
                <a:solidFill>
                  <a:schemeClr val="tx1"/>
                </a:solidFill>
              </a:rPr>
              <a:t> </a:t>
            </a:r>
            <a:r>
              <a:rPr lang="ru-RU" sz="2400" b="1" i="1" dirty="0" smtClean="0">
                <a:solidFill>
                  <a:schemeClr val="tx1"/>
                </a:solidFill>
              </a:rPr>
              <a:t>Δ</a:t>
            </a:r>
            <a:r>
              <a:rPr lang="en-US" sz="2400" b="1" i="1" dirty="0" smtClean="0">
                <a:solidFill>
                  <a:schemeClr val="tx1"/>
                </a:solidFill>
              </a:rPr>
              <a:t>r</a:t>
            </a:r>
            <a:r>
              <a:rPr lang="uz-Cyrl-UZ" sz="2400" b="1" i="1" dirty="0" smtClean="0">
                <a:solidFill>
                  <a:schemeClr val="tx1"/>
                </a:solidFill>
              </a:rPr>
              <a:t> </a:t>
            </a:r>
            <a:r>
              <a:rPr lang="en-US" sz="2400" b="1" dirty="0" err="1" smtClean="0">
                <a:solidFill>
                  <a:schemeClr val="tx1"/>
                </a:solidFill>
              </a:rPr>
              <a:t>orın</a:t>
            </a:r>
            <a:r>
              <a:rPr lang="en-US" sz="2400" b="1" dirty="0" smtClean="0">
                <a:solidFill>
                  <a:schemeClr val="tx1"/>
                </a:solidFill>
              </a:rPr>
              <a:t> </a:t>
            </a:r>
            <a:r>
              <a:rPr lang="en-US" sz="2400" b="1" dirty="0" err="1" smtClean="0">
                <a:solidFill>
                  <a:schemeClr val="tx1"/>
                </a:solidFill>
              </a:rPr>
              <a:t>awıstırıw</a:t>
            </a:r>
            <a:r>
              <a:rPr lang="uz-Cyrl-UZ" sz="2400" b="1" dirty="0" smtClean="0">
                <a:solidFill>
                  <a:schemeClr val="tx1"/>
                </a:solidFill>
              </a:rPr>
              <a:t> </a:t>
            </a:r>
            <a:r>
              <a:rPr lang="en-US" sz="2400" b="1" dirty="0" err="1" smtClean="0">
                <a:solidFill>
                  <a:schemeClr val="tx1"/>
                </a:solidFill>
              </a:rPr>
              <a:t>vektorına</a:t>
            </a:r>
            <a:r>
              <a:rPr lang="uz-Cyrl-UZ" sz="2400" b="1" dirty="0" smtClean="0">
                <a:solidFill>
                  <a:schemeClr val="tx1"/>
                </a:solidFill>
              </a:rPr>
              <a:t> </a:t>
            </a:r>
            <a:r>
              <a:rPr lang="en-US" sz="2400" b="1" dirty="0" err="1" smtClean="0">
                <a:solidFill>
                  <a:schemeClr val="tx1"/>
                </a:solidFill>
              </a:rPr>
              <a:t>uqsas</a:t>
            </a:r>
            <a:r>
              <a:rPr lang="en-US" sz="2400" b="1" dirty="0" smtClean="0">
                <a:solidFill>
                  <a:schemeClr val="tx1"/>
                </a:solidFill>
              </a:rPr>
              <a:t>,</a:t>
            </a:r>
            <a:r>
              <a:rPr lang="ru-RU" sz="2400" b="1" dirty="0" smtClean="0"/>
              <a:t> </a:t>
            </a:r>
            <a:r>
              <a:rPr lang="en-US" sz="2400" b="1" dirty="0" smtClean="0"/>
              <a:t>     </a:t>
            </a:r>
            <a:r>
              <a:rPr lang="ru-RU" sz="2400" b="1" i="1" dirty="0" smtClean="0"/>
              <a:t>А</a:t>
            </a:r>
            <a:r>
              <a:rPr lang="ru-RU" sz="2400" b="1" dirty="0" smtClean="0"/>
              <a:t> </a:t>
            </a:r>
            <a:r>
              <a:rPr lang="en-US" sz="2400" b="1" dirty="0" err="1" smtClean="0"/>
              <a:t>hám</a:t>
            </a:r>
            <a:r>
              <a:rPr lang="ru-RU" sz="2400" b="1" i="1" dirty="0" smtClean="0"/>
              <a:t> В </a:t>
            </a:r>
            <a:r>
              <a:rPr lang="en-US" sz="2400" b="1" dirty="0" err="1" smtClean="0"/>
              <a:t>noqatlardı</a:t>
            </a:r>
            <a:r>
              <a:rPr lang="ru-RU" sz="2400" b="1" dirty="0" smtClean="0"/>
              <a:t> </a:t>
            </a:r>
            <a:r>
              <a:rPr lang="en-US" sz="2400" b="1" dirty="0" err="1" smtClean="0"/>
              <a:t>birlestiriwshi</a:t>
            </a:r>
            <a:r>
              <a:rPr lang="ru-RU" sz="2400" b="1" dirty="0" smtClean="0"/>
              <a:t> </a:t>
            </a:r>
            <a:r>
              <a:rPr lang="en-US" sz="2400" b="1" dirty="0" err="1" smtClean="0"/>
              <a:t>tuwrı</a:t>
            </a:r>
            <a:r>
              <a:rPr lang="ru-RU" sz="2400" b="1" dirty="0" smtClean="0"/>
              <a:t> </a:t>
            </a:r>
            <a:r>
              <a:rPr lang="en-US" sz="2400" b="1" dirty="0" err="1" smtClean="0"/>
              <a:t>sızıq</a:t>
            </a:r>
            <a:r>
              <a:rPr lang="ru-RU" sz="2400" b="1" dirty="0" smtClean="0"/>
              <a:t> </a:t>
            </a:r>
            <a:r>
              <a:rPr lang="en-US" sz="2400" b="1" dirty="0" err="1" smtClean="0"/>
              <a:t>boylap</a:t>
            </a:r>
            <a:r>
              <a:rPr lang="en-US" sz="2400" b="1" dirty="0" smtClean="0">
                <a:solidFill>
                  <a:schemeClr val="tx1"/>
                </a:solidFill>
              </a:rPr>
              <a:t> </a:t>
            </a:r>
            <a:r>
              <a:rPr lang="en-US" sz="2400" b="1" dirty="0" err="1" smtClean="0">
                <a:solidFill>
                  <a:schemeClr val="tx1"/>
                </a:solidFill>
              </a:rPr>
              <a:t>baǵıtlanǵan</a:t>
            </a:r>
            <a:r>
              <a:rPr lang="ru-RU" sz="2400" b="1" dirty="0" smtClean="0"/>
              <a:t> .</a:t>
            </a:r>
          </a:p>
          <a:p>
            <a:pPr eaLnBrk="1" hangingPunct="1">
              <a:lnSpc>
                <a:spcPct val="90000"/>
              </a:lnSpc>
            </a:pPr>
            <a:endParaRPr lang="ru-RU" sz="2400" dirty="0" smtClean="0"/>
          </a:p>
        </p:txBody>
      </p:sp>
      <p:pic>
        <p:nvPicPr>
          <p:cNvPr id="25" name="Рисунок 24"/>
          <p:cNvPicPr/>
          <p:nvPr/>
        </p:nvPicPr>
        <p:blipFill>
          <a:blip r:embed="rId3" cstate="print"/>
          <a:srcRect/>
          <a:stretch>
            <a:fillRect/>
          </a:stretch>
        </p:blipFill>
        <p:spPr bwMode="auto">
          <a:xfrm>
            <a:off x="1447800" y="3124200"/>
            <a:ext cx="5943600" cy="3451746"/>
          </a:xfrm>
          <a:prstGeom prst="rect">
            <a:avLst/>
          </a:prstGeom>
          <a:noFill/>
          <a:ln w="9525">
            <a:noFill/>
            <a:miter lim="800000"/>
            <a:headEnd/>
            <a:tailEnd/>
          </a:ln>
        </p:spPr>
      </p:pic>
      <p:sp>
        <p:nvSpPr>
          <p:cNvPr id="2" name="TextBox 1"/>
          <p:cNvSpPr txBox="1"/>
          <p:nvPr/>
        </p:nvSpPr>
        <p:spPr>
          <a:xfrm>
            <a:off x="2438400" y="3810000"/>
            <a:ext cx="370614" cy="461665"/>
          </a:xfrm>
          <a:prstGeom prst="rect">
            <a:avLst/>
          </a:prstGeom>
          <a:noFill/>
        </p:spPr>
        <p:txBody>
          <a:bodyPr wrap="none" rtlCol="0">
            <a:spAutoFit/>
          </a:bodyPr>
          <a:lstStyle/>
          <a:p>
            <a:r>
              <a:rPr lang="en-US" sz="2400" b="1"/>
              <a:t>A</a:t>
            </a:r>
            <a:endParaRPr lang="ru-RU" sz="2400" b="1"/>
          </a:p>
        </p:txBody>
      </p:sp>
      <p:sp>
        <p:nvSpPr>
          <p:cNvPr id="26" name="TextBox 25"/>
          <p:cNvSpPr txBox="1"/>
          <p:nvPr/>
        </p:nvSpPr>
        <p:spPr>
          <a:xfrm>
            <a:off x="4479675" y="4850073"/>
            <a:ext cx="362600" cy="461665"/>
          </a:xfrm>
          <a:prstGeom prst="rect">
            <a:avLst/>
          </a:prstGeom>
          <a:noFill/>
        </p:spPr>
        <p:txBody>
          <a:bodyPr wrap="none" rtlCol="0">
            <a:spAutoFit/>
          </a:bodyPr>
          <a:lstStyle/>
          <a:p>
            <a:r>
              <a:rPr lang="en-US" sz="2400" b="1" smtClean="0"/>
              <a:t>B</a:t>
            </a:r>
            <a:endParaRPr lang="ru-RU" sz="2400" b="1"/>
          </a:p>
        </p:txBody>
      </p:sp>
      <p:sp>
        <p:nvSpPr>
          <p:cNvPr id="3" name="Прямоугольник 2"/>
          <p:cNvSpPr/>
          <p:nvPr/>
        </p:nvSpPr>
        <p:spPr>
          <a:xfrm>
            <a:off x="6172200" y="4953000"/>
            <a:ext cx="910186"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err="1" smtClean="0"/>
              <a:t>ortasha</a:t>
            </a:r>
            <a:endParaRPr lang="ru-RU" b="1" dirty="0"/>
          </a:p>
        </p:txBody>
      </p:sp>
    </p:spTree>
    <p:extLst>
      <p:ext uri="{BB962C8B-B14F-4D97-AF65-F5344CB8AC3E}">
        <p14:creationId xmlns:p14="http://schemas.microsoft.com/office/powerpoint/2010/main" val="1271311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4" name="Rectangle 4"/>
          <p:cNvSpPr>
            <a:spLocks noGrp="1" noChangeArrowheads="1"/>
          </p:cNvSpPr>
          <p:nvPr>
            <p:ph type="title"/>
          </p:nvPr>
        </p:nvSpPr>
        <p:spPr>
          <a:xfrm>
            <a:off x="228600" y="228600"/>
            <a:ext cx="8686800" cy="1219200"/>
          </a:xfrm>
        </p:spPr>
        <p:style>
          <a:lnRef idx="0">
            <a:schemeClr val="accent1"/>
          </a:lnRef>
          <a:fillRef idx="3">
            <a:schemeClr val="accent1"/>
          </a:fillRef>
          <a:effectRef idx="3">
            <a:schemeClr val="accent1"/>
          </a:effectRef>
          <a:fontRef idx="minor">
            <a:schemeClr val="lt1"/>
          </a:fontRef>
        </p:style>
        <p:txBody>
          <a:bodyPr>
            <a:normAutofit/>
          </a:bodyPr>
          <a:lstStyle/>
          <a:p>
            <a:pPr eaLnBrk="1" hangingPunct="1"/>
            <a:r>
              <a:rPr lang="en-US" sz="3600" b="1" dirty="0" err="1" smtClean="0">
                <a:solidFill>
                  <a:schemeClr val="tx1">
                    <a:lumMod val="95000"/>
                    <a:lumOff val="5000"/>
                  </a:schemeClr>
                </a:solidFill>
              </a:rPr>
              <a:t>Basıp</a:t>
            </a:r>
            <a:r>
              <a:rPr lang="en-US" sz="3600" b="1" dirty="0" smtClean="0">
                <a:solidFill>
                  <a:schemeClr val="tx1">
                    <a:lumMod val="95000"/>
                    <a:lumOff val="5000"/>
                  </a:schemeClr>
                </a:solidFill>
              </a:rPr>
              <a:t> </a:t>
            </a:r>
            <a:r>
              <a:rPr lang="en-US" sz="3600" b="1" dirty="0" err="1" smtClean="0">
                <a:solidFill>
                  <a:schemeClr val="tx1">
                    <a:lumMod val="95000"/>
                    <a:lumOff val="5000"/>
                  </a:schemeClr>
                </a:solidFill>
              </a:rPr>
              <a:t>ótilgen</a:t>
            </a:r>
            <a:r>
              <a:rPr lang="ru-RU" sz="3600" b="1" dirty="0" smtClean="0">
                <a:solidFill>
                  <a:schemeClr val="tx1">
                    <a:lumMod val="95000"/>
                    <a:lumOff val="5000"/>
                  </a:schemeClr>
                </a:solidFill>
              </a:rPr>
              <a:t/>
            </a:r>
            <a:br>
              <a:rPr lang="ru-RU" sz="3600" b="1" dirty="0" smtClean="0">
                <a:solidFill>
                  <a:schemeClr val="tx1">
                    <a:lumMod val="95000"/>
                    <a:lumOff val="5000"/>
                  </a:schemeClr>
                </a:solidFill>
              </a:rPr>
            </a:br>
            <a:r>
              <a:rPr lang="ru-RU" sz="3600" b="1" dirty="0" smtClean="0">
                <a:solidFill>
                  <a:schemeClr val="tx1">
                    <a:lumMod val="95000"/>
                    <a:lumOff val="5000"/>
                  </a:schemeClr>
                </a:solidFill>
              </a:rPr>
              <a:t> </a:t>
            </a:r>
            <a:r>
              <a:rPr lang="ru-RU" sz="3600" b="1" i="1" dirty="0" smtClean="0">
                <a:solidFill>
                  <a:schemeClr val="tx1">
                    <a:lumMod val="95000"/>
                    <a:lumOff val="5000"/>
                  </a:schemeClr>
                </a:solidFill>
              </a:rPr>
              <a:t>S </a:t>
            </a:r>
            <a:r>
              <a:rPr lang="en-US" sz="3600" b="1" i="1" dirty="0" err="1" smtClean="0">
                <a:solidFill>
                  <a:schemeClr val="tx1">
                    <a:lumMod val="95000"/>
                    <a:lumOff val="5000"/>
                  </a:schemeClr>
                </a:solidFill>
              </a:rPr>
              <a:t>joldıń</a:t>
            </a:r>
            <a:r>
              <a:rPr lang="ru-RU" sz="3600" b="1" dirty="0" smtClean="0">
                <a:solidFill>
                  <a:schemeClr val="tx1">
                    <a:lumMod val="95000"/>
                    <a:lumOff val="5000"/>
                  </a:schemeClr>
                </a:solidFill>
              </a:rPr>
              <a:t> </a:t>
            </a:r>
            <a:r>
              <a:rPr lang="ru-RU" sz="3600" b="1" i="1" dirty="0" smtClean="0">
                <a:solidFill>
                  <a:schemeClr val="tx1">
                    <a:lumMod val="95000"/>
                    <a:lumOff val="5000"/>
                  </a:schemeClr>
                </a:solidFill>
              </a:rPr>
              <a:t>t</a:t>
            </a:r>
            <a:r>
              <a:rPr lang="en-US" sz="3600" b="1" i="1" dirty="0" smtClean="0">
                <a:solidFill>
                  <a:schemeClr val="tx1">
                    <a:lumMod val="95000"/>
                    <a:lumOff val="5000"/>
                  </a:schemeClr>
                </a:solidFill>
              </a:rPr>
              <a:t> </a:t>
            </a:r>
            <a:r>
              <a:rPr lang="en-US" sz="3600" b="1" i="1" dirty="0" err="1" smtClean="0">
                <a:solidFill>
                  <a:schemeClr val="tx1">
                    <a:lumMod val="95000"/>
                    <a:lumOff val="5000"/>
                  </a:schemeClr>
                </a:solidFill>
              </a:rPr>
              <a:t>waqıtqa</a:t>
            </a:r>
            <a:r>
              <a:rPr lang="en-US" sz="3600" b="1" i="1" dirty="0" smtClean="0">
                <a:solidFill>
                  <a:schemeClr val="tx1">
                    <a:lumMod val="95000"/>
                    <a:lumOff val="5000"/>
                  </a:schemeClr>
                </a:solidFill>
              </a:rPr>
              <a:t> </a:t>
            </a:r>
            <a:r>
              <a:rPr lang="en-US" sz="3600" b="1" i="1" dirty="0" err="1" smtClean="0">
                <a:solidFill>
                  <a:schemeClr val="tx1">
                    <a:lumMod val="95000"/>
                    <a:lumOff val="5000"/>
                  </a:schemeClr>
                </a:solidFill>
              </a:rPr>
              <a:t>baylanıslı</a:t>
            </a:r>
            <a:r>
              <a:rPr lang="en-US" sz="3600" b="1" i="1" dirty="0" smtClean="0">
                <a:solidFill>
                  <a:schemeClr val="tx1">
                    <a:lumMod val="95000"/>
                    <a:lumOff val="5000"/>
                  </a:schemeClr>
                </a:solidFill>
              </a:rPr>
              <a:t> </a:t>
            </a:r>
            <a:r>
              <a:rPr lang="en-US" sz="3600" b="1" i="1" dirty="0" err="1" smtClean="0">
                <a:solidFill>
                  <a:schemeClr val="tx1">
                    <a:lumMod val="95000"/>
                    <a:lumOff val="5000"/>
                  </a:schemeClr>
                </a:solidFill>
              </a:rPr>
              <a:t>grafigi</a:t>
            </a:r>
            <a:endParaRPr lang="ru-RU" sz="3600" b="1" dirty="0" smtClean="0">
              <a:solidFill>
                <a:schemeClr val="tx1">
                  <a:lumMod val="95000"/>
                  <a:lumOff val="5000"/>
                </a:schemeClr>
              </a:solidFill>
            </a:endParaRPr>
          </a:p>
        </p:txBody>
      </p:sp>
      <p:sp>
        <p:nvSpPr>
          <p:cNvPr id="307206" name="Rectangle 6"/>
          <p:cNvSpPr>
            <a:spLocks noGrp="1" noChangeArrowheads="1"/>
          </p:cNvSpPr>
          <p:nvPr>
            <p:ph type="body" sz="half" idx="2"/>
          </p:nvPr>
        </p:nvSpPr>
        <p:spPr>
          <a:xfrm>
            <a:off x="4876800" y="1500174"/>
            <a:ext cx="4038600" cy="4138626"/>
          </a:xfrm>
          <a:noFill/>
          <a:ln>
            <a:no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normAutofit/>
          </a:bodyPr>
          <a:lstStyle/>
          <a:p>
            <a:pPr marL="0" indent="0" algn="ctr" eaLnBrk="1" hangingPunct="1">
              <a:buFont typeface="Wingdings" pitchFamily="2" charset="2"/>
              <a:buNone/>
            </a:pPr>
            <a:r>
              <a:rPr lang="ru-RU" sz="2400" b="1" dirty="0" smtClean="0"/>
              <a:t> </a:t>
            </a:r>
            <a:r>
              <a:rPr lang="en-US" sz="2400" b="1" i="1" dirty="0" smtClean="0"/>
              <a:t>t </a:t>
            </a:r>
            <a:r>
              <a:rPr lang="en-US" sz="2400" b="1" dirty="0" err="1" smtClean="0"/>
              <a:t>waqıt</a:t>
            </a:r>
            <a:r>
              <a:rPr lang="ru-RU" sz="2400" b="1" dirty="0" smtClean="0"/>
              <a:t> </a:t>
            </a:r>
            <a:r>
              <a:rPr lang="en-US" sz="2400" b="1" dirty="0" err="1" smtClean="0">
                <a:solidFill>
                  <a:schemeClr val="tx1"/>
                </a:solidFill>
              </a:rPr>
              <a:t>momentinde</a:t>
            </a:r>
            <a:r>
              <a:rPr lang="ru-RU" sz="2400" b="1" dirty="0" smtClean="0"/>
              <a:t> </a:t>
            </a:r>
            <a:r>
              <a:rPr lang="ru-RU" sz="2400" b="1" i="1" dirty="0" smtClean="0"/>
              <a:t>v</a:t>
            </a:r>
            <a:r>
              <a:rPr lang="ru-RU" sz="2400" b="1" dirty="0" smtClean="0"/>
              <a:t>(</a:t>
            </a:r>
            <a:r>
              <a:rPr lang="ru-RU" sz="2400" b="1" i="1" dirty="0" smtClean="0"/>
              <a:t>t</a:t>
            </a:r>
            <a:r>
              <a:rPr lang="ru-RU" sz="2400" b="1" dirty="0" smtClean="0"/>
              <a:t>) </a:t>
            </a:r>
            <a:r>
              <a:rPr lang="en-US" sz="2400" b="1" dirty="0" err="1" smtClean="0"/>
              <a:t>tezlik</a:t>
            </a:r>
            <a:r>
              <a:rPr lang="ru-RU" sz="2400" b="1" dirty="0" smtClean="0"/>
              <a:t> </a:t>
            </a:r>
            <a:r>
              <a:rPr lang="en-US" sz="2400" b="1" dirty="0" err="1" smtClean="0"/>
              <a:t>vektorı</a:t>
            </a:r>
            <a:r>
              <a:rPr lang="ru-RU" sz="2400" b="1" dirty="0" smtClean="0"/>
              <a:t>  </a:t>
            </a:r>
            <a:r>
              <a:rPr lang="ru-RU" sz="2400" b="1" i="1" dirty="0" smtClean="0"/>
              <a:t>S</a:t>
            </a:r>
            <a:r>
              <a:rPr lang="ru-RU" sz="2400" b="1" dirty="0" smtClean="0"/>
              <a:t>(</a:t>
            </a:r>
            <a:r>
              <a:rPr lang="ru-RU" sz="2400" b="1" i="1" dirty="0" smtClean="0"/>
              <a:t>t</a:t>
            </a:r>
            <a:r>
              <a:rPr lang="ru-RU" sz="2400" b="1" dirty="0" smtClean="0"/>
              <a:t>) </a:t>
            </a:r>
            <a:r>
              <a:rPr lang="en-US" sz="2400" b="1" dirty="0" err="1" smtClean="0"/>
              <a:t>iymek</a:t>
            </a:r>
            <a:r>
              <a:rPr lang="en-US" sz="2400" b="1" dirty="0" smtClean="0"/>
              <a:t> </a:t>
            </a:r>
            <a:r>
              <a:rPr lang="en-US" sz="2400" b="1" dirty="0" err="1" smtClean="0"/>
              <a:t>sızıq</a:t>
            </a:r>
            <a:r>
              <a:rPr lang="ru-RU" sz="2400" b="1" dirty="0" smtClean="0"/>
              <a:t> </a:t>
            </a:r>
            <a:r>
              <a:rPr lang="en-US" sz="2400" b="1" dirty="0" err="1" smtClean="0"/>
              <a:t>urınbası</a:t>
            </a:r>
            <a:r>
              <a:rPr lang="en-US" sz="2400" b="1" dirty="0" smtClean="0"/>
              <a:t> </a:t>
            </a:r>
            <a:r>
              <a:rPr lang="en-US" sz="2400" b="1" dirty="0" err="1" smtClean="0"/>
              <a:t>boylap</a:t>
            </a:r>
            <a:r>
              <a:rPr lang="ru-RU" sz="2400" b="1" dirty="0" smtClean="0"/>
              <a:t> </a:t>
            </a:r>
            <a:r>
              <a:rPr lang="en-US" sz="2400" b="1" dirty="0" err="1" smtClean="0"/>
              <a:t>baǵıtlanǵan</a:t>
            </a:r>
            <a:r>
              <a:rPr lang="ru-RU" sz="2400" b="1" dirty="0" smtClean="0"/>
              <a:t> </a:t>
            </a:r>
            <a:r>
              <a:rPr lang="en-US" sz="2400" b="1" dirty="0" err="1" smtClean="0"/>
              <a:t>boladı</a:t>
            </a:r>
            <a:r>
              <a:rPr lang="ru-RU" sz="2400" b="1" dirty="0" smtClean="0"/>
              <a:t>. </a:t>
            </a:r>
          </a:p>
          <a:p>
            <a:pPr marL="0" indent="0" algn="ctr" eaLnBrk="1" hangingPunct="1">
              <a:buFont typeface="Wingdings" pitchFamily="2" charset="2"/>
              <a:buNone/>
            </a:pPr>
            <a:r>
              <a:rPr lang="ru-RU" sz="2400" b="1" dirty="0" smtClean="0"/>
              <a:t>      </a:t>
            </a:r>
            <a:r>
              <a:rPr lang="ru-RU" sz="2400" b="1" i="1" dirty="0" smtClean="0"/>
              <a:t>t </a:t>
            </a:r>
            <a:r>
              <a:rPr lang="en-US" sz="2400" b="1" dirty="0" err="1" smtClean="0"/>
              <a:t>kósher</a:t>
            </a:r>
            <a:r>
              <a:rPr lang="ru-RU" sz="2400" b="1" dirty="0" smtClean="0"/>
              <a:t> </a:t>
            </a:r>
            <a:r>
              <a:rPr lang="en-US" sz="2400" b="1" dirty="0" err="1" smtClean="0"/>
              <a:t>menen</a:t>
            </a:r>
            <a:r>
              <a:rPr lang="ru-RU" sz="2400" b="1" dirty="0" smtClean="0"/>
              <a:t> </a:t>
            </a:r>
            <a:r>
              <a:rPr lang="en-US" sz="2400" b="1" dirty="0" err="1" smtClean="0"/>
              <a:t>urınbanıń</a:t>
            </a:r>
            <a:r>
              <a:rPr lang="ru-RU" sz="2400" b="1" dirty="0" smtClean="0"/>
              <a:t> </a:t>
            </a:r>
            <a:r>
              <a:rPr lang="en-US" sz="2400" b="1" dirty="0" err="1" smtClean="0"/>
              <a:t>payda</a:t>
            </a:r>
            <a:r>
              <a:rPr lang="ru-RU" sz="2400" b="1" dirty="0" smtClean="0"/>
              <a:t> </a:t>
            </a:r>
            <a:r>
              <a:rPr lang="en-US" sz="2400" b="1" dirty="0" err="1" smtClean="0"/>
              <a:t>etken</a:t>
            </a:r>
            <a:r>
              <a:rPr lang="ru-RU" sz="2400" b="1" dirty="0" smtClean="0"/>
              <a:t> </a:t>
            </a:r>
            <a:r>
              <a:rPr lang="en-US" sz="2400" b="1" dirty="0" err="1" smtClean="0"/>
              <a:t>múyeshi</a:t>
            </a:r>
            <a:r>
              <a:rPr lang="ru-RU" sz="2400" b="1" dirty="0" smtClean="0"/>
              <a:t> </a:t>
            </a:r>
            <a:r>
              <a:rPr lang="en-US" sz="2400" b="1" dirty="0" err="1" smtClean="0"/>
              <a:t>tómendegige</a:t>
            </a:r>
            <a:r>
              <a:rPr lang="ru-RU" sz="2400" b="1" dirty="0" smtClean="0"/>
              <a:t> </a:t>
            </a:r>
            <a:r>
              <a:rPr lang="en-US" sz="2400" b="1" dirty="0" err="1" smtClean="0"/>
              <a:t>teń</a:t>
            </a:r>
            <a:r>
              <a:rPr lang="en-US" sz="2400" b="1" dirty="0" smtClean="0"/>
              <a:t>:</a:t>
            </a:r>
            <a:endParaRPr lang="ru-RU" sz="2400" b="1" dirty="0" smtClean="0"/>
          </a:p>
        </p:txBody>
      </p:sp>
      <p:sp>
        <p:nvSpPr>
          <p:cNvPr id="15366" name="Rectangle 9"/>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ru-RU"/>
          </a:p>
        </p:txBody>
      </p:sp>
      <p:grpSp>
        <p:nvGrpSpPr>
          <p:cNvPr id="8" name="Группа 7"/>
          <p:cNvGrpSpPr/>
          <p:nvPr/>
        </p:nvGrpSpPr>
        <p:grpSpPr>
          <a:xfrm>
            <a:off x="228600" y="1752600"/>
            <a:ext cx="4495800" cy="3276600"/>
            <a:chOff x="500034" y="428604"/>
            <a:chExt cx="5643602" cy="4357718"/>
          </a:xfrm>
        </p:grpSpPr>
        <p:cxnSp>
          <p:nvCxnSpPr>
            <p:cNvPr id="9" name="Прямая со стрелкой 8"/>
            <p:cNvCxnSpPr/>
            <p:nvPr/>
          </p:nvCxnSpPr>
          <p:spPr>
            <a:xfrm rot="5400000" flipH="1" flipV="1">
              <a:off x="-499304" y="2428074"/>
              <a:ext cx="3571900" cy="1588"/>
            </a:xfrm>
            <a:prstGeom prst="straightConnector1">
              <a:avLst/>
            </a:prstGeom>
            <a:ln w="38100">
              <a:solidFill>
                <a:schemeClr val="tx1"/>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p:nvPr/>
          </p:nvCxnSpPr>
          <p:spPr>
            <a:xfrm>
              <a:off x="1285852" y="4214818"/>
              <a:ext cx="4143404" cy="1588"/>
            </a:xfrm>
            <a:prstGeom prst="straightConnector1">
              <a:avLst/>
            </a:prstGeom>
            <a:ln w="38100">
              <a:solidFill>
                <a:schemeClr val="tx1"/>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1" name="Object 10"/>
            <p:cNvGraphicFramePr>
              <a:graphicFrameLocks noChangeAspect="1"/>
            </p:cNvGraphicFramePr>
            <p:nvPr/>
          </p:nvGraphicFramePr>
          <p:xfrm>
            <a:off x="5429256" y="4214818"/>
            <a:ext cx="249237" cy="425450"/>
          </p:xfrm>
          <a:graphic>
            <a:graphicData uri="http://schemas.openxmlformats.org/presentationml/2006/ole">
              <mc:AlternateContent xmlns:mc="http://schemas.openxmlformats.org/markup-compatibility/2006">
                <mc:Choice xmlns:v="urn:schemas-microsoft-com:vml" Requires="v">
                  <p:oleObj spid="_x0000_s35340" name="Equation" r:id="rId4" imgW="88746" imgH="152136" progId="">
                    <p:embed/>
                  </p:oleObj>
                </mc:Choice>
                <mc:Fallback>
                  <p:oleObj name="Equation" r:id="rId4" imgW="88746" imgH="152136" progId="">
                    <p:embed/>
                    <p:pic>
                      <p:nvPicPr>
                        <p:cNvPr id="0" name="Picture 5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256" y="4214818"/>
                          <a:ext cx="249237"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Прямоугольник 11"/>
            <p:cNvSpPr/>
            <p:nvPr/>
          </p:nvSpPr>
          <p:spPr>
            <a:xfrm>
              <a:off x="500034" y="428604"/>
              <a:ext cx="5643602" cy="4357718"/>
            </a:xfrm>
            <a:prstGeom prst="rect">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3" name="Object 14"/>
            <p:cNvGraphicFramePr>
              <a:graphicFrameLocks noChangeAspect="1"/>
            </p:cNvGraphicFramePr>
            <p:nvPr/>
          </p:nvGraphicFramePr>
          <p:xfrm>
            <a:off x="642910" y="2928934"/>
            <a:ext cx="608012" cy="500062"/>
          </p:xfrm>
          <a:graphic>
            <a:graphicData uri="http://schemas.openxmlformats.org/presentationml/2006/ole">
              <mc:AlternateContent xmlns:mc="http://schemas.openxmlformats.org/markup-compatibility/2006">
                <mc:Choice xmlns:v="urn:schemas-microsoft-com:vml" Requires="v">
                  <p:oleObj spid="_x0000_s35341" name="Equation" r:id="rId6" imgW="215619" imgH="177569" progId="">
                    <p:embed/>
                  </p:oleObj>
                </mc:Choice>
                <mc:Fallback>
                  <p:oleObj name="Equation" r:id="rId6" imgW="215619" imgH="177569" progId="">
                    <p:embed/>
                    <p:pic>
                      <p:nvPicPr>
                        <p:cNvPr id="0" name="Picture 5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10" y="2928934"/>
                          <a:ext cx="608012"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5"/>
            <p:cNvGraphicFramePr>
              <a:graphicFrameLocks noChangeAspect="1"/>
            </p:cNvGraphicFramePr>
            <p:nvPr/>
          </p:nvGraphicFramePr>
          <p:xfrm>
            <a:off x="2643174" y="3857628"/>
            <a:ext cx="428625" cy="390525"/>
          </p:xfrm>
          <a:graphic>
            <a:graphicData uri="http://schemas.openxmlformats.org/presentationml/2006/ole">
              <mc:AlternateContent xmlns:mc="http://schemas.openxmlformats.org/markup-compatibility/2006">
                <mc:Choice xmlns:v="urn:schemas-microsoft-com:vml" Requires="v">
                  <p:oleObj spid="_x0000_s35342" name="Equation" r:id="rId8" imgW="152334" imgH="139639" progId="">
                    <p:embed/>
                  </p:oleObj>
                </mc:Choice>
                <mc:Fallback>
                  <p:oleObj name="Equation" r:id="rId8" imgW="152334" imgH="139639" progId="">
                    <p:embed/>
                    <p:pic>
                      <p:nvPicPr>
                        <p:cNvPr id="0" name="Picture 5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3174" y="3857628"/>
                          <a:ext cx="4286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nvGraphicFramePr>
          <p:xfrm>
            <a:off x="785786" y="642918"/>
            <a:ext cx="393700" cy="500063"/>
          </p:xfrm>
          <a:graphic>
            <a:graphicData uri="http://schemas.openxmlformats.org/presentationml/2006/ole">
              <mc:AlternateContent xmlns:mc="http://schemas.openxmlformats.org/markup-compatibility/2006">
                <mc:Choice xmlns:v="urn:schemas-microsoft-com:vml" Requires="v">
                  <p:oleObj spid="_x0000_s35343" name="Equation" r:id="rId10" imgW="139579" imgH="177646" progId="">
                    <p:embed/>
                  </p:oleObj>
                </mc:Choice>
                <mc:Fallback>
                  <p:oleObj name="Equation" r:id="rId10" imgW="139579" imgH="177646" progId="">
                    <p:embed/>
                    <p:pic>
                      <p:nvPicPr>
                        <p:cNvPr id="0" name="Picture 50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5786" y="642918"/>
                          <a:ext cx="39370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3"/>
            <p:cNvGraphicFramePr>
              <a:graphicFrameLocks noChangeAspect="1"/>
            </p:cNvGraphicFramePr>
            <p:nvPr/>
          </p:nvGraphicFramePr>
          <p:xfrm>
            <a:off x="3214678" y="4143380"/>
            <a:ext cx="498475" cy="496888"/>
          </p:xfrm>
          <a:graphic>
            <a:graphicData uri="http://schemas.openxmlformats.org/presentationml/2006/ole">
              <mc:AlternateContent xmlns:mc="http://schemas.openxmlformats.org/markup-compatibility/2006">
                <mc:Choice xmlns:v="urn:schemas-microsoft-com:vml" Requires="v">
                  <p:oleObj spid="_x0000_s35344" name="Equation" r:id="rId12" imgW="177492" imgH="177492" progId="">
                    <p:embed/>
                  </p:oleObj>
                </mc:Choice>
                <mc:Fallback>
                  <p:oleObj name="Equation" r:id="rId12" imgW="177492" imgH="177492" progId="">
                    <p:embed/>
                    <p:pic>
                      <p:nvPicPr>
                        <p:cNvPr id="0" name="Picture 5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4678" y="4143380"/>
                          <a:ext cx="498475" cy="496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Полилиния 16"/>
            <p:cNvSpPr/>
            <p:nvPr/>
          </p:nvSpPr>
          <p:spPr>
            <a:xfrm>
              <a:off x="1285852" y="1142984"/>
              <a:ext cx="3429024" cy="3071834"/>
            </a:xfrm>
            <a:custGeom>
              <a:avLst/>
              <a:gdLst>
                <a:gd name="connsiteX0" fmla="*/ 0 w 3316406"/>
                <a:gd name="connsiteY0" fmla="*/ 3261815 h 3261815"/>
                <a:gd name="connsiteX1" fmla="*/ 1392072 w 3316406"/>
                <a:gd name="connsiteY1" fmla="*/ 2702257 h 3261815"/>
                <a:gd name="connsiteX2" fmla="*/ 2374711 w 3316406"/>
                <a:gd name="connsiteY2" fmla="*/ 1801505 h 3261815"/>
                <a:gd name="connsiteX3" fmla="*/ 3316406 w 3316406"/>
                <a:gd name="connsiteY3" fmla="*/ 0 h 3261815"/>
              </a:gdLst>
              <a:ahLst/>
              <a:cxnLst>
                <a:cxn ang="0">
                  <a:pos x="connsiteX0" y="connsiteY0"/>
                </a:cxn>
                <a:cxn ang="0">
                  <a:pos x="connsiteX1" y="connsiteY1"/>
                </a:cxn>
                <a:cxn ang="0">
                  <a:pos x="connsiteX2" y="connsiteY2"/>
                </a:cxn>
                <a:cxn ang="0">
                  <a:pos x="connsiteX3" y="connsiteY3"/>
                </a:cxn>
              </a:cxnLst>
              <a:rect l="l" t="t" r="r" b="b"/>
              <a:pathLst>
                <a:path w="3316406" h="3261815">
                  <a:moveTo>
                    <a:pt x="0" y="3261815"/>
                  </a:moveTo>
                  <a:cubicBezTo>
                    <a:pt x="498143" y="3103728"/>
                    <a:pt x="996287" y="2945642"/>
                    <a:pt x="1392072" y="2702257"/>
                  </a:cubicBezTo>
                  <a:cubicBezTo>
                    <a:pt x="1787857" y="2458872"/>
                    <a:pt x="2053989" y="2251881"/>
                    <a:pt x="2374711" y="1801505"/>
                  </a:cubicBezTo>
                  <a:cubicBezTo>
                    <a:pt x="2695433" y="1351129"/>
                    <a:pt x="3005919" y="675564"/>
                    <a:pt x="3316406" y="0"/>
                  </a:cubicBezTo>
                </a:path>
              </a:pathLst>
            </a:custGeom>
            <a:ln w="57150">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18" name="Прямая соединительная линия 17"/>
            <p:cNvCxnSpPr/>
            <p:nvPr/>
          </p:nvCxnSpPr>
          <p:spPr>
            <a:xfrm rot="5400000" flipH="1" flipV="1">
              <a:off x="2393141" y="892951"/>
              <a:ext cx="3357586" cy="3286148"/>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a:off x="1285852" y="1643050"/>
              <a:ext cx="3643338" cy="1588"/>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a:off x="1285852" y="3000372"/>
              <a:ext cx="2357454" cy="1588"/>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a:off x="1285852" y="3286124"/>
              <a:ext cx="2071702" cy="1588"/>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rot="5400000" flipH="1" flipV="1">
              <a:off x="3644100" y="2928140"/>
              <a:ext cx="2571768" cy="1588"/>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rot="5400000" flipH="1" flipV="1">
              <a:off x="3036877" y="3606801"/>
              <a:ext cx="1214446" cy="1588"/>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rot="5400000" flipH="1" flipV="1">
              <a:off x="2822563" y="3749677"/>
              <a:ext cx="928694" cy="1588"/>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Полилиния 24"/>
            <p:cNvSpPr/>
            <p:nvPr/>
          </p:nvSpPr>
          <p:spPr>
            <a:xfrm>
              <a:off x="2837793" y="3815255"/>
              <a:ext cx="199697" cy="367862"/>
            </a:xfrm>
            <a:custGeom>
              <a:avLst/>
              <a:gdLst>
                <a:gd name="connsiteX0" fmla="*/ 0 w 199697"/>
                <a:gd name="connsiteY0" fmla="*/ 0 h 367862"/>
                <a:gd name="connsiteX1" fmla="*/ 147145 w 199697"/>
                <a:gd name="connsiteY1" fmla="*/ 178676 h 367862"/>
                <a:gd name="connsiteX2" fmla="*/ 199697 w 199697"/>
                <a:gd name="connsiteY2" fmla="*/ 367862 h 367862"/>
              </a:gdLst>
              <a:ahLst/>
              <a:cxnLst>
                <a:cxn ang="0">
                  <a:pos x="connsiteX0" y="connsiteY0"/>
                </a:cxn>
                <a:cxn ang="0">
                  <a:pos x="connsiteX1" y="connsiteY1"/>
                </a:cxn>
                <a:cxn ang="0">
                  <a:pos x="connsiteX2" y="connsiteY2"/>
                </a:cxn>
              </a:cxnLst>
              <a:rect l="l" t="t" r="r" b="b"/>
              <a:pathLst>
                <a:path w="199697" h="367862">
                  <a:moveTo>
                    <a:pt x="0" y="0"/>
                  </a:moveTo>
                  <a:cubicBezTo>
                    <a:pt x="56931" y="58683"/>
                    <a:pt x="113862" y="117366"/>
                    <a:pt x="147145" y="178676"/>
                  </a:cubicBezTo>
                  <a:cubicBezTo>
                    <a:pt x="180428" y="239986"/>
                    <a:pt x="190062" y="303924"/>
                    <a:pt x="199697" y="367862"/>
                  </a:cubicBezTo>
                </a:path>
              </a:pathLst>
            </a:custGeom>
            <a:ln w="28575">
              <a:solidFill>
                <a:srgbClr val="C0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sp>
        <p:nvSpPr>
          <p:cNvPr id="26" name="Скругленный прямоугольник 25"/>
          <p:cNvSpPr/>
          <p:nvPr/>
        </p:nvSpPr>
        <p:spPr>
          <a:xfrm>
            <a:off x="6096000" y="4419600"/>
            <a:ext cx="1905000" cy="152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graphicFrame>
        <p:nvGraphicFramePr>
          <p:cNvPr id="307208" name="Object 8"/>
          <p:cNvGraphicFramePr>
            <a:graphicFrameLocks noChangeAspect="1"/>
          </p:cNvGraphicFramePr>
          <p:nvPr/>
        </p:nvGraphicFramePr>
        <p:xfrm>
          <a:off x="6248400" y="4572000"/>
          <a:ext cx="1752600" cy="1152525"/>
        </p:xfrm>
        <a:graphic>
          <a:graphicData uri="http://schemas.openxmlformats.org/presentationml/2006/ole">
            <mc:AlternateContent xmlns:mc="http://schemas.openxmlformats.org/markup-compatibility/2006">
              <mc:Choice xmlns:v="urn:schemas-microsoft-com:vml" Requires="v">
                <p:oleObj spid="_x0000_s35345" name="Формула" r:id="rId14" imgW="698500" imgH="457200" progId="Equation.3">
                  <p:embed/>
                </p:oleObj>
              </mc:Choice>
              <mc:Fallback>
                <p:oleObj name="Формула" r:id="rId14" imgW="698500" imgH="457200" progId="Equation.3">
                  <p:embed/>
                  <p:pic>
                    <p:nvPicPr>
                      <p:cNvPr id="0" name="Picture 5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48400" y="4572000"/>
                        <a:ext cx="1752600"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Скругленный прямоугольник 26"/>
          <p:cNvSpPr/>
          <p:nvPr/>
        </p:nvSpPr>
        <p:spPr>
          <a:xfrm>
            <a:off x="5410200" y="4800600"/>
            <a:ext cx="2971800" cy="1905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310276" name="Rectangle 4"/>
          <p:cNvSpPr>
            <a:spLocks noGrp="1" noChangeArrowheads="1"/>
          </p:cNvSpPr>
          <p:nvPr>
            <p:ph type="title"/>
          </p:nvPr>
        </p:nvSpPr>
        <p:spPr>
          <a:xfrm>
            <a:off x="228600" y="152400"/>
            <a:ext cx="8686800" cy="914400"/>
          </a:xfrm>
        </p:spPr>
        <p:style>
          <a:lnRef idx="0">
            <a:schemeClr val="accent1"/>
          </a:lnRef>
          <a:fillRef idx="3">
            <a:schemeClr val="accent1"/>
          </a:fillRef>
          <a:effectRef idx="3">
            <a:schemeClr val="accent1"/>
          </a:effectRef>
          <a:fontRef idx="minor">
            <a:schemeClr val="lt1"/>
          </a:fontRef>
        </p:style>
        <p:txBody>
          <a:bodyPr>
            <a:noAutofit/>
          </a:bodyPr>
          <a:lstStyle/>
          <a:p>
            <a:pPr eaLnBrk="1" hangingPunct="1"/>
            <a:r>
              <a:rPr lang="en-US" sz="3200" b="1" dirty="0" err="1" smtClean="0">
                <a:solidFill>
                  <a:schemeClr val="tx1"/>
                </a:solidFill>
              </a:rPr>
              <a:t>Basıp</a:t>
            </a:r>
            <a:r>
              <a:rPr lang="en-US" sz="3200" b="1" dirty="0" smtClean="0">
                <a:solidFill>
                  <a:schemeClr val="tx1"/>
                </a:solidFill>
              </a:rPr>
              <a:t> </a:t>
            </a:r>
            <a:r>
              <a:rPr lang="en-US" sz="3200" b="1" dirty="0" err="1" smtClean="0">
                <a:solidFill>
                  <a:schemeClr val="tx1"/>
                </a:solidFill>
              </a:rPr>
              <a:t>ótilgen</a:t>
            </a:r>
            <a:r>
              <a:rPr lang="en-US" sz="3200" b="1" dirty="0" smtClean="0">
                <a:solidFill>
                  <a:schemeClr val="tx1"/>
                </a:solidFill>
              </a:rPr>
              <a:t> </a:t>
            </a:r>
            <a:r>
              <a:rPr lang="en-US" sz="3200" b="1" dirty="0" err="1" smtClean="0">
                <a:solidFill>
                  <a:schemeClr val="tx1"/>
                </a:solidFill>
              </a:rPr>
              <a:t>jol</a:t>
            </a:r>
            <a:r>
              <a:rPr lang="en-US" sz="3200" b="1" dirty="0" smtClean="0">
                <a:solidFill>
                  <a:schemeClr val="tx1"/>
                </a:solidFill>
              </a:rPr>
              <a:t> </a:t>
            </a:r>
            <a:r>
              <a:rPr lang="en-US" sz="3200" b="1" dirty="0" err="1" smtClean="0">
                <a:solidFill>
                  <a:schemeClr val="tx1"/>
                </a:solidFill>
              </a:rPr>
              <a:t>sızılmasınıń</a:t>
            </a:r>
            <a:r>
              <a:rPr lang="en-US" sz="3200" b="1" dirty="0" smtClean="0">
                <a:solidFill>
                  <a:schemeClr val="tx1"/>
                </a:solidFill>
              </a:rPr>
              <a:t> </a:t>
            </a:r>
            <a:r>
              <a:rPr lang="en-US" sz="3200" b="1" dirty="0" err="1" smtClean="0">
                <a:solidFill>
                  <a:schemeClr val="tx1"/>
                </a:solidFill>
              </a:rPr>
              <a:t>geometriyalıq</a:t>
            </a:r>
            <a:r>
              <a:rPr lang="en-US" sz="3200" b="1" dirty="0" smtClean="0">
                <a:solidFill>
                  <a:schemeClr val="tx1"/>
                </a:solidFill>
              </a:rPr>
              <a:t> </a:t>
            </a:r>
            <a:r>
              <a:rPr lang="en-US" sz="3200" b="1" dirty="0" err="1" smtClean="0">
                <a:solidFill>
                  <a:schemeClr val="tx1"/>
                </a:solidFill>
              </a:rPr>
              <a:t>mánisi</a:t>
            </a:r>
            <a:endParaRPr lang="ru-RU" sz="3200" b="1" dirty="0" smtClean="0">
              <a:solidFill>
                <a:schemeClr val="tx1"/>
              </a:solidFill>
            </a:endParaRPr>
          </a:p>
        </p:txBody>
      </p:sp>
      <p:sp>
        <p:nvSpPr>
          <p:cNvPr id="310278" name="Rectangle 6"/>
          <p:cNvSpPr>
            <a:spLocks noGrp="1" noChangeArrowheads="1"/>
          </p:cNvSpPr>
          <p:nvPr>
            <p:ph type="body" sz="half" idx="2"/>
          </p:nvPr>
        </p:nvSpPr>
        <p:spPr>
          <a:xfrm>
            <a:off x="4800600" y="1219200"/>
            <a:ext cx="4114800" cy="3505200"/>
          </a:xfrm>
        </p:spPr>
        <p:style>
          <a:lnRef idx="1">
            <a:schemeClr val="accent1"/>
          </a:lnRef>
          <a:fillRef idx="2">
            <a:schemeClr val="accent1"/>
          </a:fillRef>
          <a:effectRef idx="1">
            <a:schemeClr val="accent1"/>
          </a:effectRef>
          <a:fontRef idx="minor">
            <a:schemeClr val="dk1"/>
          </a:fontRef>
        </p:style>
        <p:txBody>
          <a:bodyPr>
            <a:normAutofit fontScale="25000" lnSpcReduction="20000"/>
          </a:bodyPr>
          <a:lstStyle/>
          <a:p>
            <a:pPr algn="ctr" eaLnBrk="1" hangingPunct="1">
              <a:buFont typeface="Wingdings" pitchFamily="2" charset="2"/>
              <a:buNone/>
            </a:pPr>
            <a:r>
              <a:rPr lang="ru-RU" sz="9600" b="1" dirty="0" smtClean="0">
                <a:solidFill>
                  <a:srgbClr val="FF3305"/>
                </a:solidFill>
              </a:rPr>
              <a:t> </a:t>
            </a:r>
            <a:endParaRPr lang="en-US" sz="9600" b="1" dirty="0" smtClean="0">
              <a:solidFill>
                <a:srgbClr val="FF3305"/>
              </a:solidFill>
            </a:endParaRPr>
          </a:p>
          <a:p>
            <a:pPr algn="ctr" eaLnBrk="1" hangingPunct="1">
              <a:buFont typeface="Wingdings" pitchFamily="2" charset="2"/>
              <a:buNone/>
            </a:pPr>
            <a:r>
              <a:rPr lang="ru-RU" sz="9600" b="1" dirty="0" smtClean="0">
                <a:solidFill>
                  <a:srgbClr val="FF3305"/>
                </a:solidFill>
              </a:rPr>
              <a:t> </a:t>
            </a:r>
            <a:r>
              <a:rPr lang="en-US" sz="9600" b="1" dirty="0" err="1" smtClean="0">
                <a:solidFill>
                  <a:schemeClr val="tx1"/>
                </a:solidFill>
              </a:rPr>
              <a:t>Noqattıń</a:t>
            </a:r>
            <a:r>
              <a:rPr lang="en-US" sz="9600" b="1" dirty="0" smtClean="0">
                <a:solidFill>
                  <a:schemeClr val="tx1"/>
                </a:solidFill>
              </a:rPr>
              <a:t> </a:t>
            </a:r>
            <a:r>
              <a:rPr lang="en-US" sz="9600" b="1" dirty="0" err="1" smtClean="0">
                <a:solidFill>
                  <a:srgbClr val="FF0000"/>
                </a:solidFill>
              </a:rPr>
              <a:t>basıp</a:t>
            </a:r>
            <a:r>
              <a:rPr lang="en-US" sz="9600" b="1" dirty="0" smtClean="0">
                <a:solidFill>
                  <a:srgbClr val="FF0000"/>
                </a:solidFill>
              </a:rPr>
              <a:t> </a:t>
            </a:r>
            <a:r>
              <a:rPr lang="en-US" sz="9600" b="1" dirty="0" err="1" smtClean="0">
                <a:solidFill>
                  <a:srgbClr val="FF0000"/>
                </a:solidFill>
              </a:rPr>
              <a:t>ótken</a:t>
            </a:r>
            <a:r>
              <a:rPr lang="en-US" sz="9600" b="1" dirty="0" smtClean="0">
                <a:solidFill>
                  <a:srgbClr val="FF0000"/>
                </a:solidFill>
              </a:rPr>
              <a:t> </a:t>
            </a:r>
            <a:r>
              <a:rPr lang="en-US" sz="9600" b="1" dirty="0" err="1" smtClean="0">
                <a:solidFill>
                  <a:srgbClr val="FF0000"/>
                </a:solidFill>
              </a:rPr>
              <a:t>jol</a:t>
            </a:r>
            <a:r>
              <a:rPr lang="en-US" sz="9600" b="1" dirty="0" smtClean="0">
                <a:solidFill>
                  <a:srgbClr val="FF0000"/>
                </a:solidFill>
              </a:rPr>
              <a:t> </a:t>
            </a:r>
            <a:r>
              <a:rPr lang="en-US" sz="9600" b="1" dirty="0" err="1" smtClean="0">
                <a:solidFill>
                  <a:srgbClr val="FF0000"/>
                </a:solidFill>
              </a:rPr>
              <a:t>uzınlıǵı</a:t>
            </a:r>
            <a:r>
              <a:rPr lang="en-US" sz="9600" b="1" dirty="0" smtClean="0">
                <a:solidFill>
                  <a:srgbClr val="FF0000"/>
                </a:solidFill>
              </a:rPr>
              <a:t> </a:t>
            </a:r>
            <a:r>
              <a:rPr lang="en-US" sz="9600" b="1" dirty="0" err="1" smtClean="0">
                <a:solidFill>
                  <a:schemeClr val="tx1"/>
                </a:solidFill>
              </a:rPr>
              <a:t>baqlanıp</a:t>
            </a:r>
            <a:r>
              <a:rPr lang="en-US" sz="9600" b="1" dirty="0" smtClean="0">
                <a:solidFill>
                  <a:schemeClr val="tx1"/>
                </a:solidFill>
              </a:rPr>
              <a:t> </a:t>
            </a:r>
            <a:r>
              <a:rPr lang="en-US" sz="9600" b="1" dirty="0" err="1" smtClean="0">
                <a:solidFill>
                  <a:schemeClr val="tx1"/>
                </a:solidFill>
              </a:rPr>
              <a:t>atırǵan</a:t>
            </a:r>
            <a:r>
              <a:rPr lang="en-US" sz="9600" b="1" dirty="0" smtClean="0">
                <a:solidFill>
                  <a:schemeClr val="tx1"/>
                </a:solidFill>
              </a:rPr>
              <a:t>  </a:t>
            </a:r>
            <a:r>
              <a:rPr lang="en-US" sz="9600" b="1" i="1" dirty="0" smtClean="0"/>
              <a:t>t</a:t>
            </a:r>
            <a:r>
              <a:rPr lang="uz-Cyrl-UZ" sz="9600" b="1" i="1" dirty="0" smtClean="0"/>
              <a:t> </a:t>
            </a:r>
            <a:r>
              <a:rPr lang="en-US" sz="9600" b="1" dirty="0" err="1" smtClean="0"/>
              <a:t>waqıt</a:t>
            </a:r>
            <a:r>
              <a:rPr lang="en-US" sz="9600" b="1" dirty="0" smtClean="0"/>
              <a:t>  </a:t>
            </a:r>
            <a:r>
              <a:rPr lang="en-US" sz="9600" b="1" dirty="0" err="1" smtClean="0"/>
              <a:t>aralıǵında</a:t>
            </a:r>
            <a:r>
              <a:rPr lang="en-US" sz="9600" b="1" dirty="0" smtClean="0"/>
              <a:t> </a:t>
            </a:r>
            <a:r>
              <a:rPr lang="en-US" sz="9600" b="1" dirty="0" err="1" smtClean="0"/>
              <a:t>noqat</a:t>
            </a:r>
            <a:r>
              <a:rPr lang="en-US" sz="9600" b="1" dirty="0" smtClean="0"/>
              <a:t>  </a:t>
            </a:r>
            <a:r>
              <a:rPr lang="en-US" sz="9600" b="1" dirty="0" err="1" smtClean="0"/>
              <a:t>trektoriyasın</a:t>
            </a:r>
            <a:r>
              <a:rPr lang="en-US" sz="9600" b="1" dirty="0" err="1" smtClean="0">
                <a:solidFill>
                  <a:schemeClr val="tx1"/>
                </a:solidFill>
              </a:rPr>
              <a:t>ıń</a:t>
            </a:r>
            <a:r>
              <a:rPr lang="en-US" sz="9600" b="1" dirty="0" smtClean="0"/>
              <a:t> </a:t>
            </a:r>
            <a:r>
              <a:rPr lang="en-US" sz="9600" b="1" dirty="0" err="1" smtClean="0"/>
              <a:t>bárshe</a:t>
            </a:r>
            <a:r>
              <a:rPr lang="en-US" sz="9600" b="1" dirty="0" smtClean="0"/>
              <a:t>  </a:t>
            </a:r>
            <a:r>
              <a:rPr lang="en-US" sz="9600" b="1" dirty="0" err="1" smtClean="0"/>
              <a:t>bólimleri</a:t>
            </a:r>
            <a:r>
              <a:rPr lang="en-US" sz="9600" b="1" dirty="0" smtClean="0"/>
              <a:t>  </a:t>
            </a:r>
            <a:r>
              <a:rPr lang="en-US" sz="9600" b="1" dirty="0" err="1" smtClean="0"/>
              <a:t>uzınlıqları</a:t>
            </a:r>
            <a:r>
              <a:rPr lang="en-US" sz="9600" b="1" dirty="0" err="1" smtClean="0">
                <a:solidFill>
                  <a:schemeClr val="tx1"/>
                </a:solidFill>
              </a:rPr>
              <a:t>nıń</a:t>
            </a:r>
            <a:r>
              <a:rPr lang="en-US" sz="9600" b="1" dirty="0" smtClean="0"/>
              <a:t>  </a:t>
            </a:r>
            <a:r>
              <a:rPr lang="en-US" sz="9600" b="1" dirty="0" err="1" smtClean="0"/>
              <a:t>jıyındısına</a:t>
            </a:r>
            <a:r>
              <a:rPr lang="en-US" sz="9600" b="1" dirty="0" smtClean="0"/>
              <a:t>  </a:t>
            </a:r>
            <a:r>
              <a:rPr lang="en-US" sz="9600" b="1" dirty="0" err="1" smtClean="0"/>
              <a:t>teń</a:t>
            </a:r>
            <a:r>
              <a:rPr lang="en-US" sz="9600" b="1" dirty="0" smtClean="0"/>
              <a:t>.</a:t>
            </a:r>
            <a:endParaRPr lang="ru-RU" sz="9600" b="1" dirty="0" smtClean="0"/>
          </a:p>
          <a:p>
            <a:pPr algn="ctr" eaLnBrk="1" hangingPunct="1">
              <a:buFont typeface="Wingdings" pitchFamily="2" charset="2"/>
              <a:buNone/>
            </a:pPr>
            <a:r>
              <a:rPr lang="en-US" sz="9600" b="1" dirty="0" err="1" smtClean="0"/>
              <a:t>Jol</a:t>
            </a:r>
            <a:r>
              <a:rPr lang="en-US" sz="9600" b="1" dirty="0" smtClean="0"/>
              <a:t> </a:t>
            </a:r>
            <a:r>
              <a:rPr lang="en-US" sz="9600" b="1" dirty="0" err="1" smtClean="0"/>
              <a:t>uzınlıǵı</a:t>
            </a:r>
            <a:r>
              <a:rPr lang="en-US" sz="9600" b="1" dirty="0" smtClean="0"/>
              <a:t> </a:t>
            </a:r>
            <a:r>
              <a:rPr lang="en-US" sz="9600" b="1" dirty="0" err="1" smtClean="0"/>
              <a:t>waqıttıń</a:t>
            </a:r>
            <a:r>
              <a:rPr lang="en-US" sz="9600" b="1" dirty="0" smtClean="0"/>
              <a:t> </a:t>
            </a:r>
            <a:r>
              <a:rPr lang="en-US" sz="9600" b="1" dirty="0" err="1" smtClean="0"/>
              <a:t>skalyar</a:t>
            </a:r>
            <a:r>
              <a:rPr lang="en-US" sz="9600" b="1" dirty="0" smtClean="0"/>
              <a:t> </a:t>
            </a:r>
            <a:r>
              <a:rPr lang="en-US" sz="9600" b="1" dirty="0" err="1" smtClean="0"/>
              <a:t>funkciyası</a:t>
            </a:r>
            <a:r>
              <a:rPr lang="en-US" sz="9600" b="1" dirty="0" smtClean="0"/>
              <a:t>.</a:t>
            </a:r>
            <a:endParaRPr lang="ru-RU" sz="7700" dirty="0" smtClean="0"/>
          </a:p>
          <a:p>
            <a:pPr algn="ctr" eaLnBrk="1" hangingPunct="1">
              <a:buFont typeface="Wingdings" pitchFamily="2" charset="2"/>
              <a:buNone/>
            </a:pPr>
            <a:r>
              <a:rPr lang="ru-RU" sz="7700" dirty="0" smtClean="0"/>
              <a:t>     </a:t>
            </a:r>
          </a:p>
          <a:p>
            <a:pPr eaLnBrk="1" hangingPunct="1">
              <a:buFont typeface="Wingdings" pitchFamily="2" charset="2"/>
              <a:buNone/>
            </a:pPr>
            <a:endParaRPr lang="ru-RU" sz="2000" dirty="0" smtClean="0"/>
          </a:p>
          <a:p>
            <a:pPr eaLnBrk="1" hangingPunct="1">
              <a:buFont typeface="Wingdings" pitchFamily="2" charset="2"/>
              <a:buNone/>
            </a:pPr>
            <a:r>
              <a:rPr lang="ru-RU" sz="2400" dirty="0" smtClean="0"/>
              <a:t>    </a:t>
            </a:r>
          </a:p>
        </p:txBody>
      </p:sp>
      <p:sp>
        <p:nvSpPr>
          <p:cNvPr id="16389" name="Rectangle 8"/>
          <p:cNvSpPr>
            <a:spLocks noChangeArrowheads="1"/>
          </p:cNvSpPr>
          <p:nvPr/>
        </p:nvSpPr>
        <p:spPr bwMode="auto">
          <a:xfrm>
            <a:off x="0" y="3109913"/>
            <a:ext cx="9144000" cy="0"/>
          </a:xfrm>
          <a:prstGeom prst="rect">
            <a:avLst/>
          </a:prstGeom>
          <a:noFill/>
          <a:ln w="9525">
            <a:noFill/>
            <a:miter lim="800000"/>
            <a:headEnd/>
            <a:tailEnd/>
          </a:ln>
        </p:spPr>
        <p:txBody>
          <a:bodyPr wrap="none" anchor="ctr">
            <a:spAutoFit/>
          </a:bodyPr>
          <a:lstStyle/>
          <a:p>
            <a:endParaRPr lang="ru-RU"/>
          </a:p>
        </p:txBody>
      </p:sp>
      <p:graphicFrame>
        <p:nvGraphicFramePr>
          <p:cNvPr id="310279" name="Object 7"/>
          <p:cNvGraphicFramePr>
            <a:graphicFrameLocks noChangeAspect="1"/>
          </p:cNvGraphicFramePr>
          <p:nvPr>
            <p:extLst>
              <p:ext uri="{D42A27DB-BD31-4B8C-83A1-F6EECF244321}">
                <p14:modId xmlns:p14="http://schemas.microsoft.com/office/powerpoint/2010/main" val="2816995446"/>
              </p:ext>
            </p:extLst>
          </p:nvPr>
        </p:nvGraphicFramePr>
        <p:xfrm>
          <a:off x="5462588" y="4800600"/>
          <a:ext cx="2943225" cy="1882775"/>
        </p:xfrm>
        <a:graphic>
          <a:graphicData uri="http://schemas.openxmlformats.org/presentationml/2006/ole">
            <mc:AlternateContent xmlns:mc="http://schemas.openxmlformats.org/markup-compatibility/2006">
              <mc:Choice xmlns:v="urn:schemas-microsoft-com:vml" Requires="v">
                <p:oleObj spid="_x0000_s36347" name="Формула" r:id="rId4" imgW="774360" imgH="495000" progId="Equation.3">
                  <p:embed/>
                </p:oleObj>
              </mc:Choice>
              <mc:Fallback>
                <p:oleObj name="Формула" r:id="rId4" imgW="774360" imgH="495000" progId="Equation.3">
                  <p:embed/>
                  <p:pic>
                    <p:nvPicPr>
                      <p:cNvPr id="0" name="Picture 4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588" y="4800600"/>
                        <a:ext cx="2943225" cy="188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Группа 7"/>
          <p:cNvGrpSpPr/>
          <p:nvPr/>
        </p:nvGrpSpPr>
        <p:grpSpPr>
          <a:xfrm>
            <a:off x="228600" y="1219200"/>
            <a:ext cx="4495800" cy="3505200"/>
            <a:chOff x="500034" y="428604"/>
            <a:chExt cx="5643602" cy="4357718"/>
          </a:xfrm>
        </p:grpSpPr>
        <p:cxnSp>
          <p:nvCxnSpPr>
            <p:cNvPr id="9" name="Прямая со стрелкой 8"/>
            <p:cNvCxnSpPr/>
            <p:nvPr/>
          </p:nvCxnSpPr>
          <p:spPr>
            <a:xfrm rot="5400000" flipH="1" flipV="1">
              <a:off x="-499304" y="2428074"/>
              <a:ext cx="3571900" cy="1588"/>
            </a:xfrm>
            <a:prstGeom prst="straightConnector1">
              <a:avLst/>
            </a:prstGeom>
            <a:ln w="38100">
              <a:solidFill>
                <a:schemeClr val="tx1"/>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p:nvPr/>
          </p:nvCxnSpPr>
          <p:spPr>
            <a:xfrm>
              <a:off x="1285852" y="4214818"/>
              <a:ext cx="4143404" cy="1588"/>
            </a:xfrm>
            <a:prstGeom prst="straightConnector1">
              <a:avLst/>
            </a:prstGeom>
            <a:ln w="38100">
              <a:solidFill>
                <a:schemeClr val="tx1"/>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1" name="Object 10"/>
            <p:cNvGraphicFramePr>
              <a:graphicFrameLocks noChangeAspect="1"/>
            </p:cNvGraphicFramePr>
            <p:nvPr/>
          </p:nvGraphicFramePr>
          <p:xfrm>
            <a:off x="5429256" y="4000504"/>
            <a:ext cx="374786" cy="639764"/>
          </p:xfrm>
          <a:graphic>
            <a:graphicData uri="http://schemas.openxmlformats.org/presentationml/2006/ole">
              <mc:AlternateContent xmlns:mc="http://schemas.openxmlformats.org/markup-compatibility/2006">
                <mc:Choice xmlns:v="urn:schemas-microsoft-com:vml" Requires="v">
                  <p:oleObj spid="_x0000_s36348" name="Equation" r:id="rId6" imgW="88746" imgH="152136" progId="">
                    <p:embed/>
                  </p:oleObj>
                </mc:Choice>
                <mc:Fallback>
                  <p:oleObj name="Equation" r:id="rId6" imgW="88746" imgH="152136" progId="">
                    <p:embed/>
                    <p:pic>
                      <p:nvPicPr>
                        <p:cNvPr id="0" name="Picture 4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6" y="4000504"/>
                          <a:ext cx="374786" cy="6397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Прямоугольник 11"/>
            <p:cNvSpPr/>
            <p:nvPr/>
          </p:nvSpPr>
          <p:spPr>
            <a:xfrm>
              <a:off x="500034" y="428604"/>
              <a:ext cx="5643602" cy="4357718"/>
            </a:xfrm>
            <a:prstGeom prst="rect">
              <a:avLst/>
            </a:prstGeom>
            <a:no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3" name="Object 13"/>
            <p:cNvGraphicFramePr>
              <a:graphicFrameLocks noChangeAspect="1"/>
            </p:cNvGraphicFramePr>
            <p:nvPr/>
          </p:nvGraphicFramePr>
          <p:xfrm>
            <a:off x="2000232" y="4143380"/>
            <a:ext cx="320675" cy="639762"/>
          </p:xfrm>
          <a:graphic>
            <a:graphicData uri="http://schemas.openxmlformats.org/presentationml/2006/ole">
              <mc:AlternateContent xmlns:mc="http://schemas.openxmlformats.org/markup-compatibility/2006">
                <mc:Choice xmlns:v="urn:schemas-microsoft-com:vml" Requires="v">
                  <p:oleObj spid="_x0000_s36349" name="Equation" r:id="rId8" imgW="114250" imgH="228501" progId="">
                    <p:embed/>
                  </p:oleObj>
                </mc:Choice>
                <mc:Fallback>
                  <p:oleObj name="Equation" r:id="rId8" imgW="114250" imgH="228501" progId="">
                    <p:embed/>
                    <p:pic>
                      <p:nvPicPr>
                        <p:cNvPr id="0" name="Picture 4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0232" y="4143380"/>
                          <a:ext cx="320675"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Прямая соединительная линия 13"/>
            <p:cNvCxnSpPr/>
            <p:nvPr/>
          </p:nvCxnSpPr>
          <p:spPr>
            <a:xfrm rot="5400000" flipH="1" flipV="1">
              <a:off x="3107521" y="2893215"/>
              <a:ext cx="2643206" cy="1588"/>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rot="5400000" flipH="1" flipV="1">
              <a:off x="1070744" y="3143248"/>
              <a:ext cx="2143934" cy="794"/>
            </a:xfrm>
            <a:prstGeom prst="line">
              <a:avLst/>
            </a:pr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6" name="Object 14"/>
            <p:cNvGraphicFramePr>
              <a:graphicFrameLocks noChangeAspect="1"/>
            </p:cNvGraphicFramePr>
            <p:nvPr/>
          </p:nvGraphicFramePr>
          <p:xfrm>
            <a:off x="642910" y="642918"/>
            <a:ext cx="891708" cy="571504"/>
          </p:xfrm>
          <a:graphic>
            <a:graphicData uri="http://schemas.openxmlformats.org/presentationml/2006/ole">
              <mc:AlternateContent xmlns:mc="http://schemas.openxmlformats.org/markup-compatibility/2006">
                <mc:Choice xmlns:v="urn:schemas-microsoft-com:vml" Requires="v">
                  <p:oleObj spid="_x0000_s36350" name="Equation" r:id="rId10" imgW="126835" imgH="139518" progId="">
                    <p:embed/>
                  </p:oleObj>
                </mc:Choice>
                <mc:Fallback>
                  <p:oleObj name="Equation" r:id="rId10" imgW="126835" imgH="139518" progId="">
                    <p:embed/>
                    <p:pic>
                      <p:nvPicPr>
                        <p:cNvPr id="0" name="Picture 49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2910" y="642918"/>
                          <a:ext cx="891708" cy="571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5"/>
            <p:cNvGraphicFramePr>
              <a:graphicFrameLocks noChangeAspect="1"/>
            </p:cNvGraphicFramePr>
            <p:nvPr/>
          </p:nvGraphicFramePr>
          <p:xfrm>
            <a:off x="4286248" y="4143380"/>
            <a:ext cx="392112" cy="639763"/>
          </p:xfrm>
          <a:graphic>
            <a:graphicData uri="http://schemas.openxmlformats.org/presentationml/2006/ole">
              <mc:AlternateContent xmlns:mc="http://schemas.openxmlformats.org/markup-compatibility/2006">
                <mc:Choice xmlns:v="urn:schemas-microsoft-com:vml" Requires="v">
                  <p:oleObj spid="_x0000_s36351" name="Equation" r:id="rId12" imgW="139700" imgH="228600" progId="">
                    <p:embed/>
                  </p:oleObj>
                </mc:Choice>
                <mc:Fallback>
                  <p:oleObj name="Equation" r:id="rId12" imgW="139700" imgH="228600" progId="">
                    <p:embed/>
                    <p:pic>
                      <p:nvPicPr>
                        <p:cNvPr id="0" name="Picture 49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48" y="4143380"/>
                          <a:ext cx="392112"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Полилиния 17"/>
            <p:cNvSpPr/>
            <p:nvPr/>
          </p:nvSpPr>
          <p:spPr>
            <a:xfrm>
              <a:off x="2138082" y="1427630"/>
              <a:ext cx="2291042" cy="912158"/>
            </a:xfrm>
            <a:custGeom>
              <a:avLst/>
              <a:gdLst>
                <a:gd name="connsiteX0" fmla="*/ 0 w 2272553"/>
                <a:gd name="connsiteY0" fmla="*/ 670111 h 912158"/>
                <a:gd name="connsiteX1" fmla="*/ 820271 w 2272553"/>
                <a:gd name="connsiteY1" fmla="*/ 818029 h 912158"/>
                <a:gd name="connsiteX2" fmla="*/ 1721224 w 2272553"/>
                <a:gd name="connsiteY2" fmla="*/ 105335 h 912158"/>
                <a:gd name="connsiteX3" fmla="*/ 2272553 w 2272553"/>
                <a:gd name="connsiteY3" fmla="*/ 186017 h 912158"/>
              </a:gdLst>
              <a:ahLst/>
              <a:cxnLst>
                <a:cxn ang="0">
                  <a:pos x="connsiteX0" y="connsiteY0"/>
                </a:cxn>
                <a:cxn ang="0">
                  <a:pos x="connsiteX1" y="connsiteY1"/>
                </a:cxn>
                <a:cxn ang="0">
                  <a:pos x="connsiteX2" y="connsiteY2"/>
                </a:cxn>
                <a:cxn ang="0">
                  <a:pos x="connsiteX3" y="connsiteY3"/>
                </a:cxn>
              </a:cxnLst>
              <a:rect l="l" t="t" r="r" b="b"/>
              <a:pathLst>
                <a:path w="2272553" h="912158">
                  <a:moveTo>
                    <a:pt x="0" y="670111"/>
                  </a:moveTo>
                  <a:cubicBezTo>
                    <a:pt x="266700" y="791134"/>
                    <a:pt x="533400" y="912158"/>
                    <a:pt x="820271" y="818029"/>
                  </a:cubicBezTo>
                  <a:cubicBezTo>
                    <a:pt x="1107142" y="723900"/>
                    <a:pt x="1479177" y="210670"/>
                    <a:pt x="1721224" y="105335"/>
                  </a:cubicBezTo>
                  <a:cubicBezTo>
                    <a:pt x="1963271" y="0"/>
                    <a:pt x="2117912" y="93008"/>
                    <a:pt x="2272553" y="186017"/>
                  </a:cubicBezTo>
                </a:path>
              </a:pathLst>
            </a:custGeom>
            <a:ln w="381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19" name="Прямая соединительная линия 18"/>
            <p:cNvCxnSpPr/>
            <p:nvPr/>
          </p:nvCxnSpPr>
          <p:spPr>
            <a:xfrm rot="5400000">
              <a:off x="2143108" y="2214554"/>
              <a:ext cx="928694" cy="928694"/>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rot="10800000" flipV="1">
              <a:off x="2143108" y="1571612"/>
              <a:ext cx="2186006" cy="214314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rot="5400000">
              <a:off x="2143108" y="2214554"/>
              <a:ext cx="357190" cy="35719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rot="5400000">
              <a:off x="2285984" y="2071678"/>
              <a:ext cx="2143140" cy="214314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rot="5400000">
              <a:off x="2857488" y="2643182"/>
              <a:ext cx="1571636" cy="1571636"/>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rot="5400000">
              <a:off x="3500430" y="3286124"/>
              <a:ext cx="928694" cy="928694"/>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rot="5400000">
              <a:off x="4071934" y="3857628"/>
              <a:ext cx="357190" cy="35719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6" name="Rectangle 6"/>
          <p:cNvSpPr txBox="1">
            <a:spLocks noChangeArrowheads="1"/>
          </p:cNvSpPr>
          <p:nvPr/>
        </p:nvSpPr>
        <p:spPr>
          <a:xfrm>
            <a:off x="228600" y="4800600"/>
            <a:ext cx="4495800" cy="1905000"/>
          </a:xfrm>
          <a:prstGeom prst="rect">
            <a:avLst/>
          </a:prstGeom>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marL="177800" marR="0" lvl="0" indent="-177800" algn="ctr" defTabSz="914400" rtl="0" eaLnBrk="1" fontAlgn="auto" latinLnBrk="0" hangingPunct="1">
              <a:lnSpc>
                <a:spcPct val="100000"/>
              </a:lnSpc>
              <a:spcBef>
                <a:spcPct val="20000"/>
              </a:spcBef>
              <a:spcAft>
                <a:spcPts val="0"/>
              </a:spcAft>
              <a:buClrTx/>
              <a:buSzTx/>
              <a:buFont typeface="Wingdings" pitchFamily="2" charset="2"/>
              <a:buNone/>
              <a:tabLst/>
              <a:defRPr/>
            </a:pPr>
            <a:r>
              <a:rPr kumimoji="0" lang="ru-RU" sz="2400" b="1" i="0" u="none" strike="noStrike" kern="1200" cap="none" spc="0" normalizeH="0" baseline="0" noProof="0" dirty="0" smtClean="0">
                <a:ln>
                  <a:noFill/>
                </a:ln>
                <a:solidFill>
                  <a:srgbClr val="FF3305"/>
                </a:solidFill>
                <a:effectLst/>
                <a:uLnTx/>
                <a:uFillTx/>
                <a:latin typeface="+mn-lt"/>
                <a:ea typeface="+mn-ea"/>
                <a:cs typeface="+mn-cs"/>
              </a:rPr>
              <a:t>     </a:t>
            </a:r>
            <a:r>
              <a:rPr lang="en-US" sz="2400" b="1" dirty="0" smtClean="0"/>
              <a:t>B</a:t>
            </a:r>
            <a:r>
              <a:rPr kumimoji="0" lang="en-US" sz="2400" b="1" i="0" u="none" strike="noStrike" kern="1200" cap="none" spc="0" normalizeH="0" baseline="0" noProof="0" dirty="0" err="1" smtClean="0">
                <a:ln>
                  <a:noFill/>
                </a:ln>
                <a:solidFill>
                  <a:schemeClr val="dk1"/>
                </a:solidFill>
                <a:effectLst/>
                <a:uLnTx/>
                <a:uFillTx/>
                <a:latin typeface="+mn-lt"/>
                <a:ea typeface="+mn-ea"/>
                <a:cs typeface="+mn-cs"/>
              </a:rPr>
              <a:t>asıp</a:t>
            </a:r>
            <a:r>
              <a:rPr kumimoji="0" lang="en-US" sz="2400" b="1" i="0" u="none" strike="noStrike" kern="1200" cap="none" spc="0" normalizeH="0" baseline="0" noProof="0" dirty="0" smtClean="0">
                <a:ln>
                  <a:noFill/>
                </a:ln>
                <a:solidFill>
                  <a:schemeClr val="dk1"/>
                </a:solidFill>
                <a:effectLst/>
                <a:uLnTx/>
                <a:uFillTx/>
                <a:latin typeface="+mn-lt"/>
                <a:ea typeface="+mn-ea"/>
                <a:cs typeface="+mn-cs"/>
              </a:rPr>
              <a:t> </a:t>
            </a:r>
            <a:r>
              <a:rPr kumimoji="0" lang="en-US" sz="2400" b="1" i="0" u="none" strike="noStrike" kern="1200" cap="none" spc="0" normalizeH="0" baseline="0" noProof="0" dirty="0" err="1" smtClean="0">
                <a:ln>
                  <a:noFill/>
                </a:ln>
                <a:solidFill>
                  <a:schemeClr val="dk1"/>
                </a:solidFill>
                <a:effectLst/>
                <a:uLnTx/>
                <a:uFillTx/>
                <a:latin typeface="+mn-lt"/>
                <a:ea typeface="+mn-ea"/>
                <a:cs typeface="+mn-cs"/>
              </a:rPr>
              <a:t>ótilgen</a:t>
            </a:r>
            <a:r>
              <a:rPr kumimoji="0" lang="en-US" sz="2400" b="1" i="0" u="none" strike="noStrike" kern="1200" cap="none" spc="0" normalizeH="0" baseline="0" noProof="0" dirty="0" smtClean="0">
                <a:ln>
                  <a:noFill/>
                </a:ln>
                <a:solidFill>
                  <a:schemeClr val="dk1"/>
                </a:solidFill>
                <a:effectLst/>
                <a:uLnTx/>
                <a:uFillTx/>
                <a:latin typeface="+mn-lt"/>
                <a:ea typeface="+mn-ea"/>
                <a:cs typeface="+mn-cs"/>
              </a:rPr>
              <a:t> </a:t>
            </a:r>
            <a:r>
              <a:rPr kumimoji="0" lang="en-US" sz="2400" b="1" i="0" u="none" strike="noStrike" kern="1200" cap="none" spc="0" normalizeH="0" baseline="0" noProof="0" dirty="0" err="1" smtClean="0">
                <a:ln>
                  <a:noFill/>
                </a:ln>
                <a:solidFill>
                  <a:schemeClr val="dk1"/>
                </a:solidFill>
                <a:effectLst/>
                <a:uLnTx/>
                <a:uFillTx/>
                <a:latin typeface="+mn-lt"/>
                <a:ea typeface="+mn-ea"/>
                <a:cs typeface="+mn-cs"/>
              </a:rPr>
              <a:t>jol</a:t>
            </a:r>
            <a:r>
              <a:rPr kumimoji="0" lang="en-US" sz="2400" b="1" i="0" u="none" strike="noStrike" kern="1200" cap="none" spc="0" normalizeH="0" baseline="0" noProof="0" dirty="0" smtClean="0">
                <a:ln>
                  <a:noFill/>
                </a:ln>
                <a:solidFill>
                  <a:schemeClr val="dk1"/>
                </a:solidFill>
                <a:effectLst/>
                <a:uLnTx/>
                <a:uFillTx/>
                <a:latin typeface="+mn-lt"/>
                <a:ea typeface="+mn-ea"/>
                <a:cs typeface="+mn-cs"/>
              </a:rPr>
              <a:t> </a:t>
            </a:r>
            <a:r>
              <a:rPr kumimoji="0" lang="ru-RU" sz="2400" b="1" i="1" u="none" strike="noStrike" kern="1200" cap="none" spc="0" normalizeH="0" baseline="0" noProof="0" dirty="0" smtClean="0">
                <a:ln>
                  <a:noFill/>
                </a:ln>
                <a:solidFill>
                  <a:schemeClr val="dk1"/>
                </a:solidFill>
                <a:effectLst/>
                <a:uLnTx/>
                <a:uFillTx/>
                <a:latin typeface="+mn-lt"/>
                <a:ea typeface="+mn-ea"/>
                <a:cs typeface="+mn-cs"/>
              </a:rPr>
              <a:t>v </a:t>
            </a:r>
            <a:r>
              <a:rPr kumimoji="0" lang="ru-RU" sz="2400" b="1" i="0" u="none" strike="noStrike" kern="1200" cap="none" spc="0" normalizeH="0" baseline="0" noProof="0" dirty="0" smtClean="0">
                <a:ln>
                  <a:noFill/>
                </a:ln>
                <a:solidFill>
                  <a:schemeClr val="dk1"/>
                </a:solidFill>
                <a:effectLst/>
                <a:uLnTx/>
                <a:uFillTx/>
                <a:latin typeface="+mn-lt"/>
                <a:ea typeface="+mn-ea"/>
                <a:cs typeface="+mn-cs"/>
              </a:rPr>
              <a:t>=</a:t>
            </a:r>
            <a:r>
              <a:rPr kumimoji="0" lang="ru-RU" sz="2400" b="1" i="1" u="none" strike="noStrike" kern="1200" cap="none" spc="0" normalizeH="0" baseline="0" noProof="0" dirty="0" smtClean="0">
                <a:ln>
                  <a:noFill/>
                </a:ln>
                <a:solidFill>
                  <a:schemeClr val="dk1"/>
                </a:solidFill>
                <a:effectLst/>
                <a:uLnTx/>
                <a:uFillTx/>
                <a:latin typeface="+mn-lt"/>
                <a:ea typeface="+mn-ea"/>
                <a:cs typeface="+mn-cs"/>
              </a:rPr>
              <a:t>v</a:t>
            </a:r>
            <a:r>
              <a:rPr kumimoji="0" lang="ru-RU" sz="2400" b="1" i="0" u="none" strike="noStrike" kern="1200" cap="none" spc="0" normalizeH="0" baseline="0" noProof="0" dirty="0" smtClean="0">
                <a:ln>
                  <a:noFill/>
                </a:ln>
                <a:solidFill>
                  <a:schemeClr val="dk1"/>
                </a:solidFill>
                <a:effectLst/>
                <a:uLnTx/>
                <a:uFillTx/>
                <a:latin typeface="+mn-lt"/>
                <a:ea typeface="+mn-ea"/>
                <a:cs typeface="+mn-cs"/>
              </a:rPr>
              <a:t>(</a:t>
            </a:r>
            <a:r>
              <a:rPr kumimoji="0" lang="ru-RU" sz="2400" b="1" i="1" u="none" strike="noStrike" kern="1200" cap="none" spc="0" normalizeH="0" baseline="0" noProof="0" dirty="0" smtClean="0">
                <a:ln>
                  <a:noFill/>
                </a:ln>
                <a:solidFill>
                  <a:schemeClr val="dk1"/>
                </a:solidFill>
                <a:effectLst/>
                <a:uLnTx/>
                <a:uFillTx/>
                <a:latin typeface="+mn-lt"/>
                <a:ea typeface="+mn-ea"/>
                <a:cs typeface="+mn-cs"/>
              </a:rPr>
              <a:t>t</a:t>
            </a:r>
            <a:r>
              <a:rPr kumimoji="0" lang="ru-RU" sz="2400" b="1" i="0" u="none" strike="noStrike" kern="1200" cap="none" spc="0" normalizeH="0" baseline="0" noProof="0" dirty="0" smtClean="0">
                <a:ln>
                  <a:noFill/>
                </a:ln>
                <a:solidFill>
                  <a:schemeClr val="dk1"/>
                </a:solidFill>
                <a:effectLst/>
                <a:uLnTx/>
                <a:uFillTx/>
                <a:latin typeface="+mn-lt"/>
                <a:ea typeface="+mn-ea"/>
                <a:cs typeface="+mn-cs"/>
              </a:rPr>
              <a:t>)</a:t>
            </a:r>
            <a:r>
              <a:rPr kumimoji="0" lang="en-US" sz="2400" b="1" i="0" u="none" strike="noStrike" kern="1200" cap="none" spc="0" normalizeH="0" baseline="0" noProof="0" dirty="0" smtClean="0">
                <a:ln>
                  <a:noFill/>
                </a:ln>
                <a:solidFill>
                  <a:schemeClr val="dk1"/>
                </a:solidFill>
                <a:effectLst/>
                <a:uLnTx/>
                <a:uFillTx/>
                <a:latin typeface="+mn-lt"/>
                <a:ea typeface="+mn-ea"/>
                <a:cs typeface="+mn-cs"/>
              </a:rPr>
              <a:t> </a:t>
            </a:r>
            <a:r>
              <a:rPr kumimoji="0" lang="en-US" sz="2400" b="1" i="0" u="none" strike="noStrike" kern="1200" cap="none" spc="0" normalizeH="0" baseline="0" noProof="0" dirty="0" err="1" smtClean="0">
                <a:ln>
                  <a:noFill/>
                </a:ln>
                <a:solidFill>
                  <a:schemeClr val="dk1"/>
                </a:solidFill>
                <a:effectLst/>
                <a:uLnTx/>
                <a:uFillTx/>
                <a:latin typeface="+mn-lt"/>
                <a:ea typeface="+mn-ea"/>
                <a:cs typeface="+mn-cs"/>
              </a:rPr>
              <a:t>iymek</a:t>
            </a:r>
            <a:r>
              <a:rPr kumimoji="0" lang="en-US" sz="2400" b="1" i="0" u="none" strike="noStrike" kern="1200" cap="none" spc="0" normalizeH="0" baseline="0" noProof="0" dirty="0" smtClean="0">
                <a:ln>
                  <a:noFill/>
                </a:ln>
                <a:solidFill>
                  <a:schemeClr val="dk1"/>
                </a:solidFill>
                <a:effectLst/>
                <a:uLnTx/>
                <a:uFillTx/>
                <a:latin typeface="+mn-lt"/>
                <a:ea typeface="+mn-ea"/>
                <a:cs typeface="+mn-cs"/>
              </a:rPr>
              <a:t> </a:t>
            </a:r>
            <a:r>
              <a:rPr kumimoji="0" lang="en-US" sz="2400" b="1" i="0" u="none" strike="noStrike" kern="1200" cap="none" spc="0" normalizeH="0" baseline="0" noProof="0" dirty="0" err="1" smtClean="0">
                <a:ln>
                  <a:noFill/>
                </a:ln>
                <a:solidFill>
                  <a:schemeClr val="dk1"/>
                </a:solidFill>
                <a:effectLst/>
                <a:uLnTx/>
                <a:uFillTx/>
                <a:latin typeface="+mn-lt"/>
                <a:ea typeface="+mn-ea"/>
                <a:cs typeface="+mn-cs"/>
              </a:rPr>
              <a:t>sızıqtıń</a:t>
            </a:r>
            <a:r>
              <a:rPr kumimoji="0" lang="ru-RU" sz="2400" b="1" i="0" u="none" strike="noStrike" kern="1200" cap="none" spc="0" normalizeH="0" baseline="0" noProof="0" dirty="0" smtClean="0">
                <a:ln>
                  <a:noFill/>
                </a:ln>
                <a:solidFill>
                  <a:schemeClr val="dk1"/>
                </a:solidFill>
                <a:effectLst/>
                <a:uLnTx/>
                <a:uFillTx/>
                <a:latin typeface="+mn-lt"/>
                <a:ea typeface="+mn-ea"/>
                <a:cs typeface="+mn-cs"/>
              </a:rPr>
              <a:t> </a:t>
            </a:r>
            <a:r>
              <a:rPr kumimoji="0" lang="ru-RU" sz="2400" b="1" i="1" u="none" strike="noStrike" kern="1200" cap="none" spc="0" normalizeH="0" baseline="0" noProof="0" dirty="0" smtClean="0">
                <a:ln>
                  <a:noFill/>
                </a:ln>
                <a:solidFill>
                  <a:schemeClr val="dk1"/>
                </a:solidFill>
                <a:effectLst/>
                <a:uLnTx/>
                <a:uFillTx/>
                <a:latin typeface="+mn-lt"/>
                <a:ea typeface="+mn-ea"/>
                <a:cs typeface="+mn-cs"/>
              </a:rPr>
              <a:t>t</a:t>
            </a:r>
            <a:r>
              <a:rPr kumimoji="0" lang="ru-RU" sz="2400" b="1" i="1" u="none" strike="noStrike" kern="1200" cap="none" spc="0" normalizeH="0" baseline="-25000" noProof="0" dirty="0" smtClean="0">
                <a:ln>
                  <a:noFill/>
                </a:ln>
                <a:solidFill>
                  <a:schemeClr val="dk1"/>
                </a:solidFill>
                <a:effectLst/>
                <a:uLnTx/>
                <a:uFillTx/>
                <a:latin typeface="+mn-lt"/>
                <a:ea typeface="+mn-ea"/>
                <a:cs typeface="+mn-cs"/>
              </a:rPr>
              <a:t>1</a:t>
            </a:r>
            <a:r>
              <a:rPr kumimoji="0" lang="ru-RU" sz="2400" b="1" i="1" u="none" strike="noStrike" kern="1200" cap="none" spc="0" normalizeH="0" baseline="0" noProof="0" dirty="0" smtClean="0">
                <a:ln>
                  <a:noFill/>
                </a:ln>
                <a:solidFill>
                  <a:schemeClr val="dk1"/>
                </a:solidFill>
                <a:effectLst/>
                <a:uLnTx/>
                <a:uFillTx/>
                <a:latin typeface="+mn-lt"/>
                <a:ea typeface="+mn-ea"/>
                <a:cs typeface="+mn-cs"/>
              </a:rPr>
              <a:t> </a:t>
            </a:r>
            <a:r>
              <a:rPr lang="en-US" sz="2400" b="1" dirty="0" smtClean="0"/>
              <a:t>den</a:t>
            </a:r>
            <a:r>
              <a:rPr kumimoji="0" lang="ru-RU" sz="2400" b="1" i="0" u="none" strike="noStrike" kern="1200" cap="none" spc="0" normalizeH="0" baseline="0" noProof="0" dirty="0" smtClean="0">
                <a:ln>
                  <a:noFill/>
                </a:ln>
                <a:solidFill>
                  <a:schemeClr val="dk1"/>
                </a:solidFill>
                <a:effectLst/>
                <a:uLnTx/>
                <a:uFillTx/>
                <a:latin typeface="+mn-lt"/>
                <a:ea typeface="+mn-ea"/>
                <a:cs typeface="+mn-cs"/>
              </a:rPr>
              <a:t> </a:t>
            </a:r>
            <a:r>
              <a:rPr kumimoji="0" lang="ru-RU" sz="2400" b="1" i="1" u="none" strike="noStrike" kern="1200" cap="none" spc="0" normalizeH="0" baseline="0" noProof="0" dirty="0" smtClean="0">
                <a:ln>
                  <a:noFill/>
                </a:ln>
                <a:solidFill>
                  <a:schemeClr val="dk1"/>
                </a:solidFill>
                <a:effectLst/>
                <a:uLnTx/>
                <a:uFillTx/>
                <a:latin typeface="+mn-lt"/>
                <a:ea typeface="+mn-ea"/>
                <a:cs typeface="+mn-cs"/>
              </a:rPr>
              <a:t>t</a:t>
            </a:r>
            <a:r>
              <a:rPr kumimoji="0" lang="ru-RU" sz="2400" b="1" i="1" u="none" strike="noStrike" kern="1200" cap="none" spc="0" normalizeH="0" baseline="-25000" noProof="0" dirty="0" smtClean="0">
                <a:ln>
                  <a:noFill/>
                </a:ln>
                <a:solidFill>
                  <a:schemeClr val="dk1"/>
                </a:solidFill>
                <a:effectLst/>
                <a:uLnTx/>
                <a:uFillTx/>
                <a:latin typeface="+mn-lt"/>
                <a:ea typeface="+mn-ea"/>
                <a:cs typeface="+mn-cs"/>
              </a:rPr>
              <a:t>2</a:t>
            </a:r>
            <a:r>
              <a:rPr kumimoji="0" lang="en-US" sz="2400" b="1" i="1" u="none" strike="noStrike" kern="1200" cap="none" spc="0" normalizeH="0" baseline="-25000" noProof="0" dirty="0" smtClean="0">
                <a:ln>
                  <a:noFill/>
                </a:ln>
                <a:solidFill>
                  <a:schemeClr val="dk1"/>
                </a:solidFill>
                <a:effectLst/>
                <a:uLnTx/>
                <a:uFillTx/>
                <a:latin typeface="+mn-lt"/>
                <a:ea typeface="+mn-ea"/>
                <a:cs typeface="+mn-cs"/>
              </a:rPr>
              <a:t> </a:t>
            </a:r>
            <a:r>
              <a:rPr kumimoji="0" lang="ru-RU" sz="2400" b="1" i="1" u="none" strike="noStrike" kern="1200" cap="none" spc="0" normalizeH="0" baseline="-25000" noProof="0" dirty="0" smtClean="0">
                <a:ln>
                  <a:noFill/>
                </a:ln>
                <a:solidFill>
                  <a:schemeClr val="dk1"/>
                </a:solidFill>
                <a:effectLst/>
                <a:uLnTx/>
                <a:uFillTx/>
                <a:latin typeface="+mn-lt"/>
                <a:ea typeface="+mn-ea"/>
                <a:cs typeface="+mn-cs"/>
              </a:rPr>
              <a:t> </a:t>
            </a:r>
            <a:r>
              <a:rPr lang="en-US" sz="2400" b="1" dirty="0" err="1" smtClean="0"/>
              <a:t>waqıt</a:t>
            </a:r>
            <a:r>
              <a:rPr lang="en-US" sz="2400" b="1" dirty="0" smtClean="0"/>
              <a:t> </a:t>
            </a:r>
            <a:r>
              <a:rPr lang="en-US" sz="2400" b="1" dirty="0" err="1" smtClean="0"/>
              <a:t>intervalı</a:t>
            </a:r>
            <a:r>
              <a:rPr lang="en-US" sz="2400" b="1" dirty="0" smtClean="0"/>
              <a:t> </a:t>
            </a:r>
            <a:r>
              <a:rPr lang="en-US" sz="2400" b="1" dirty="0" err="1" smtClean="0"/>
              <a:t>menen</a:t>
            </a:r>
            <a:r>
              <a:rPr lang="en-US" sz="2400" b="1" dirty="0" smtClean="0"/>
              <a:t> </a:t>
            </a:r>
            <a:r>
              <a:rPr lang="en-US" sz="2400" b="1" dirty="0" err="1" smtClean="0"/>
              <a:t>shegaralanǵan</a:t>
            </a:r>
            <a:r>
              <a:rPr lang="en-US" sz="2400" b="1" dirty="0" smtClean="0"/>
              <a:t> </a:t>
            </a:r>
            <a:r>
              <a:rPr kumimoji="0" lang="en-US" sz="2400" b="1" i="0" u="none" strike="noStrike" kern="1200" cap="none" spc="0" normalizeH="0" baseline="0" noProof="0" dirty="0" err="1" smtClean="0">
                <a:ln>
                  <a:noFill/>
                </a:ln>
                <a:solidFill>
                  <a:schemeClr val="dk1"/>
                </a:solidFill>
                <a:effectLst/>
                <a:uLnTx/>
                <a:uFillTx/>
                <a:latin typeface="+mn-lt"/>
                <a:ea typeface="+mn-ea"/>
                <a:cs typeface="+mn-cs"/>
              </a:rPr>
              <a:t>maydanın</a:t>
            </a:r>
            <a:r>
              <a:rPr kumimoji="0" lang="en-US" sz="2400" b="1" i="0" u="none" strike="noStrike" kern="1200" cap="none" spc="0" normalizeH="0" noProof="0" dirty="0" smtClean="0">
                <a:ln>
                  <a:noFill/>
                </a:ln>
                <a:solidFill>
                  <a:schemeClr val="dk1"/>
                </a:solidFill>
                <a:effectLst/>
                <a:uLnTx/>
                <a:uFillTx/>
                <a:latin typeface="+mn-lt"/>
                <a:ea typeface="+mn-ea"/>
                <a:cs typeface="+mn-cs"/>
              </a:rPr>
              <a:t> </a:t>
            </a:r>
            <a:r>
              <a:rPr kumimoji="0" lang="en-US" sz="2400" b="1" i="0" u="none" strike="noStrike" kern="1200" cap="none" spc="0" normalizeH="0" noProof="0" dirty="0" err="1" smtClean="0">
                <a:ln>
                  <a:noFill/>
                </a:ln>
                <a:solidFill>
                  <a:schemeClr val="dk1"/>
                </a:solidFill>
                <a:effectLst/>
                <a:uLnTx/>
                <a:uFillTx/>
                <a:latin typeface="+mn-lt"/>
                <a:ea typeface="+mn-ea"/>
                <a:cs typeface="+mn-cs"/>
              </a:rPr>
              <a:t>belgileydi</a:t>
            </a:r>
            <a:r>
              <a:rPr kumimoji="0" lang="en-US" sz="2400" b="1" i="0" u="none" strike="noStrike" kern="1200" cap="none" spc="0" normalizeH="0" noProof="0" dirty="0" smtClean="0">
                <a:ln>
                  <a:noFill/>
                </a:ln>
                <a:solidFill>
                  <a:schemeClr val="dk1"/>
                </a:solidFill>
                <a:effectLst/>
                <a:uLnTx/>
                <a:uFillTx/>
                <a:latin typeface="+mn-lt"/>
                <a:ea typeface="+mn-ea"/>
                <a:cs typeface="+mn-cs"/>
              </a:rPr>
              <a:t>.</a:t>
            </a:r>
            <a:endParaRPr kumimoji="0" lang="ru-RU" sz="2400" b="1" i="0" u="none" strike="noStrike" kern="1200" cap="none" spc="0" normalizeH="0" baseline="0" noProof="0" dirty="0" smtClean="0">
              <a:ln>
                <a:noFill/>
              </a:ln>
              <a:solidFill>
                <a:schemeClr val="dk1"/>
              </a:solidFill>
              <a:effectLst/>
              <a:uLnTx/>
              <a:uFillTx/>
              <a:latin typeface="+mn-lt"/>
              <a:ea typeface="+mn-ea"/>
              <a:cs typeface="+mn-cs"/>
            </a:endParaRPr>
          </a:p>
        </p:txBody>
      </p:sp>
      <p:sp>
        <p:nvSpPr>
          <p:cNvPr id="28" name="Стрелка вправо 27"/>
          <p:cNvSpPr/>
          <p:nvPr/>
        </p:nvSpPr>
        <p:spPr>
          <a:xfrm>
            <a:off x="4724400" y="5410200"/>
            <a:ext cx="685800" cy="6858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Скругленный прямоугольник 10"/>
          <p:cNvSpPr/>
          <p:nvPr/>
        </p:nvSpPr>
        <p:spPr>
          <a:xfrm>
            <a:off x="4953000" y="5105400"/>
            <a:ext cx="4038600" cy="1600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9" name="Скругленный прямоугольник 8"/>
          <p:cNvSpPr/>
          <p:nvPr/>
        </p:nvSpPr>
        <p:spPr>
          <a:xfrm>
            <a:off x="4953000" y="228600"/>
            <a:ext cx="4038600" cy="1600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304131" name="Rectangle 3"/>
          <p:cNvSpPr>
            <a:spLocks noGrp="1" noChangeArrowheads="1"/>
          </p:cNvSpPr>
          <p:nvPr>
            <p:ph type="body" idx="1"/>
          </p:nvPr>
        </p:nvSpPr>
        <p:spPr>
          <a:xfrm>
            <a:off x="112059" y="134471"/>
            <a:ext cx="4495800" cy="6553200"/>
          </a:xfrm>
          <a:noFill/>
          <a:ln w="28575">
            <a:solidFill>
              <a:schemeClr val="accent1">
                <a:lumMod val="50000"/>
              </a:schemeClr>
            </a:solid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normAutofit/>
          </a:bodyPr>
          <a:lstStyle/>
          <a:p>
            <a:pPr marL="177800" indent="0" algn="ctr" eaLnBrk="1" hangingPunct="1">
              <a:buFont typeface="Wingdings" pitchFamily="2" charset="2"/>
              <a:buNone/>
            </a:pPr>
            <a:r>
              <a:rPr lang="ru-RU" sz="2400" b="1" dirty="0" smtClean="0"/>
              <a:t>     </a:t>
            </a:r>
            <a:r>
              <a:rPr lang="en-US" sz="2400" b="1" dirty="0" err="1" smtClean="0"/>
              <a:t>Egerde</a:t>
            </a:r>
            <a:r>
              <a:rPr lang="en-US" sz="2400" b="1" dirty="0" smtClean="0"/>
              <a:t> </a:t>
            </a:r>
            <a:r>
              <a:rPr lang="en-US" sz="2400" b="1" dirty="0" err="1" smtClean="0"/>
              <a:t>háreket</a:t>
            </a:r>
            <a:r>
              <a:rPr lang="en-US" sz="2400" b="1" dirty="0" smtClean="0"/>
              <a:t> </a:t>
            </a:r>
            <a:r>
              <a:rPr lang="en-US" sz="2400" b="1" dirty="0" err="1" smtClean="0"/>
              <a:t>bir</a:t>
            </a:r>
            <a:r>
              <a:rPr lang="en-US" sz="2400" b="1" dirty="0" smtClean="0"/>
              <a:t> </a:t>
            </a:r>
            <a:r>
              <a:rPr lang="en-US" sz="2400" b="1" dirty="0" err="1" smtClean="0"/>
              <a:t>neshe</a:t>
            </a:r>
            <a:r>
              <a:rPr lang="en-US" sz="2400" b="1" dirty="0" smtClean="0"/>
              <a:t> </a:t>
            </a:r>
            <a:r>
              <a:rPr lang="en-US" sz="2400" b="1" dirty="0" err="1" smtClean="0"/>
              <a:t>baǵıtlarda</a:t>
            </a:r>
            <a:r>
              <a:rPr lang="en-US" sz="2400" b="1" dirty="0" smtClean="0"/>
              <a:t> </a:t>
            </a:r>
            <a:r>
              <a:rPr lang="en-US" sz="2400" b="1" dirty="0" err="1" smtClean="0"/>
              <a:t>júz</a:t>
            </a:r>
            <a:r>
              <a:rPr lang="en-US" sz="2400" b="1" dirty="0" smtClean="0"/>
              <a:t> </a:t>
            </a:r>
            <a:r>
              <a:rPr lang="en-US" sz="2400" b="1" dirty="0" err="1" smtClean="0"/>
              <a:t>berse</a:t>
            </a:r>
            <a:r>
              <a:rPr lang="en-US" sz="2400" b="1" dirty="0" smtClean="0"/>
              <a:t>, </a:t>
            </a:r>
            <a:r>
              <a:rPr lang="en-US" sz="2400" b="1" dirty="0" err="1" smtClean="0"/>
              <a:t>tezlik</a:t>
            </a:r>
            <a:r>
              <a:rPr lang="en-US" sz="2400" b="1" dirty="0" smtClean="0"/>
              <a:t> </a:t>
            </a:r>
            <a:r>
              <a:rPr lang="en-US" sz="2400" b="1" dirty="0" err="1" smtClean="0"/>
              <a:t>vektorınıń</a:t>
            </a:r>
            <a:r>
              <a:rPr lang="en-US" sz="2400" b="1" dirty="0" smtClean="0"/>
              <a:t> </a:t>
            </a:r>
            <a:r>
              <a:rPr lang="en-US" sz="2400" b="1" dirty="0" err="1" smtClean="0"/>
              <a:t>dekart</a:t>
            </a:r>
            <a:r>
              <a:rPr lang="en-US" sz="2400" b="1" dirty="0" smtClean="0"/>
              <a:t> </a:t>
            </a:r>
            <a:r>
              <a:rPr lang="en-US" sz="2400" b="1" dirty="0" err="1" smtClean="0"/>
              <a:t>koordinata</a:t>
            </a:r>
            <a:r>
              <a:rPr lang="en-US" sz="2400" b="1" dirty="0" smtClean="0"/>
              <a:t> </a:t>
            </a:r>
            <a:r>
              <a:rPr lang="en-US" sz="2400" b="1" dirty="0" err="1" smtClean="0"/>
              <a:t>sisteması</a:t>
            </a:r>
            <a:r>
              <a:rPr lang="en-US" sz="2400" b="1" dirty="0" smtClean="0"/>
              <a:t> </a:t>
            </a:r>
            <a:r>
              <a:rPr lang="en-US" sz="2400" b="1" dirty="0" err="1" smtClean="0"/>
              <a:t>kósherleri</a:t>
            </a:r>
            <a:r>
              <a:rPr lang="en-US" sz="2400" b="1" dirty="0" smtClean="0"/>
              <a:t> </a:t>
            </a:r>
            <a:r>
              <a:rPr lang="en-US" sz="2400" b="1" dirty="0" err="1" smtClean="0"/>
              <a:t>boyınsha</a:t>
            </a:r>
            <a:r>
              <a:rPr lang="en-US" sz="2400" b="1" dirty="0" smtClean="0"/>
              <a:t> </a:t>
            </a:r>
            <a:r>
              <a:rPr lang="en-US" sz="2400" b="1" dirty="0" err="1" smtClean="0"/>
              <a:t>qurawshılarǵa</a:t>
            </a:r>
            <a:r>
              <a:rPr lang="en-US" sz="2400" b="1" dirty="0" smtClean="0"/>
              <a:t> </a:t>
            </a:r>
            <a:r>
              <a:rPr lang="en-US" sz="2400" b="1" dirty="0" err="1" smtClean="0"/>
              <a:t>ajıratıw</a:t>
            </a:r>
            <a:r>
              <a:rPr lang="en-US" sz="2400" b="1" dirty="0" smtClean="0"/>
              <a:t> </a:t>
            </a:r>
            <a:r>
              <a:rPr lang="en-US" sz="2400" b="1" dirty="0" err="1" smtClean="0"/>
              <a:t>múmkin</a:t>
            </a:r>
            <a:r>
              <a:rPr lang="en-US" sz="2400" b="1" dirty="0" smtClean="0"/>
              <a:t>.</a:t>
            </a:r>
            <a:endParaRPr lang="ru-RU" sz="2400" b="1" dirty="0" smtClean="0"/>
          </a:p>
          <a:p>
            <a:pPr marL="177800" indent="0" algn="ctr" eaLnBrk="1" hangingPunct="1">
              <a:buFont typeface="Wingdings" pitchFamily="2" charset="2"/>
              <a:buNone/>
            </a:pPr>
            <a:r>
              <a:rPr lang="ru-RU" sz="2400" b="1" dirty="0" smtClean="0"/>
              <a:t>   </a:t>
            </a:r>
          </a:p>
          <a:p>
            <a:pPr marL="177800" indent="0" algn="ctr" eaLnBrk="1" hangingPunct="1">
              <a:buFont typeface="Wingdings" pitchFamily="2" charset="2"/>
              <a:buNone/>
            </a:pPr>
            <a:r>
              <a:rPr lang="en-US" sz="2400" b="1" dirty="0" err="1" smtClean="0"/>
              <a:t>Baǵıtlar</a:t>
            </a:r>
            <a:r>
              <a:rPr lang="en-US" sz="2400" b="1" dirty="0" smtClean="0"/>
              <a:t> </a:t>
            </a:r>
            <a:r>
              <a:rPr lang="en-US" sz="2400" b="1" dirty="0" err="1" smtClean="0"/>
              <a:t>boyınsha</a:t>
            </a:r>
            <a:r>
              <a:rPr lang="en-US" sz="2400" b="1" dirty="0" smtClean="0"/>
              <a:t> </a:t>
            </a:r>
            <a:r>
              <a:rPr lang="en-US" sz="2400" b="1" dirty="0" err="1" smtClean="0"/>
              <a:t>tezliktiń</a:t>
            </a:r>
            <a:r>
              <a:rPr lang="en-US" sz="2400" b="1" dirty="0" smtClean="0"/>
              <a:t> </a:t>
            </a:r>
            <a:r>
              <a:rPr lang="en-US" sz="2400" b="1" dirty="0" err="1" smtClean="0"/>
              <a:t>qurawshıları</a:t>
            </a:r>
            <a:r>
              <a:rPr lang="en-US" sz="2400" b="1" dirty="0" smtClean="0"/>
              <a:t> </a:t>
            </a:r>
            <a:r>
              <a:rPr lang="en-US" sz="2400" b="1" dirty="0" err="1" smtClean="0"/>
              <a:t>tiyisli</a:t>
            </a:r>
            <a:r>
              <a:rPr lang="en-US" sz="2400" b="1" dirty="0" smtClean="0"/>
              <a:t> </a:t>
            </a:r>
            <a:r>
              <a:rPr lang="en-US" sz="2400" b="1" dirty="0" err="1" smtClean="0"/>
              <a:t>koordinatalardıń</a:t>
            </a:r>
            <a:r>
              <a:rPr lang="en-US" sz="2400" b="1" dirty="0" smtClean="0"/>
              <a:t> </a:t>
            </a:r>
            <a:r>
              <a:rPr lang="en-US" sz="2400" b="1" dirty="0" err="1" smtClean="0"/>
              <a:t>waqıt</a:t>
            </a:r>
            <a:r>
              <a:rPr lang="en-US" sz="2400" b="1" dirty="0" smtClean="0"/>
              <a:t> </a:t>
            </a:r>
            <a:r>
              <a:rPr lang="en-US" sz="2400" b="1" dirty="0" err="1" smtClean="0"/>
              <a:t>boyınsa</a:t>
            </a:r>
            <a:r>
              <a:rPr lang="en-US" sz="2400" b="1" dirty="0" smtClean="0"/>
              <a:t> </a:t>
            </a:r>
            <a:r>
              <a:rPr lang="en-US" sz="2400" b="1" dirty="0" err="1" smtClean="0"/>
              <a:t>birinshi</a:t>
            </a:r>
            <a:r>
              <a:rPr lang="en-US" sz="2400" b="1" dirty="0" smtClean="0"/>
              <a:t> </a:t>
            </a:r>
            <a:r>
              <a:rPr lang="en-US" sz="2400" b="1" dirty="0" err="1" smtClean="0"/>
              <a:t>tuwındıları</a:t>
            </a:r>
            <a:r>
              <a:rPr lang="en-US" sz="2400" b="1" dirty="0" smtClean="0"/>
              <a:t> </a:t>
            </a:r>
            <a:r>
              <a:rPr lang="en-US" sz="2400" b="1" dirty="0" err="1" smtClean="0"/>
              <a:t>menen</a:t>
            </a:r>
            <a:r>
              <a:rPr lang="en-US" sz="2400" b="1" dirty="0" smtClean="0"/>
              <a:t> </a:t>
            </a:r>
            <a:r>
              <a:rPr lang="en-US" sz="2400" b="1" dirty="0" err="1" smtClean="0"/>
              <a:t>anıqlanadı</a:t>
            </a:r>
            <a:r>
              <a:rPr lang="en-US" sz="2400" b="1" dirty="0" smtClean="0"/>
              <a:t>.</a:t>
            </a:r>
          </a:p>
          <a:p>
            <a:pPr marL="177800" indent="0" algn="ctr" eaLnBrk="1" hangingPunct="1">
              <a:buFont typeface="Wingdings" pitchFamily="2" charset="2"/>
              <a:buNone/>
            </a:pPr>
            <a:endParaRPr lang="ru-RU" sz="2400" b="1" dirty="0" smtClean="0"/>
          </a:p>
          <a:p>
            <a:pPr marL="177800" indent="0" algn="ctr" eaLnBrk="1" hangingPunct="1">
              <a:buFont typeface="Wingdings" pitchFamily="2" charset="2"/>
              <a:buNone/>
            </a:pPr>
            <a:r>
              <a:rPr lang="en-US" sz="2400" b="1" dirty="0" err="1" smtClean="0"/>
              <a:t>Ulıwma</a:t>
            </a:r>
            <a:r>
              <a:rPr lang="en-US" sz="2400" b="1" dirty="0" smtClean="0"/>
              <a:t> </a:t>
            </a:r>
            <a:r>
              <a:rPr lang="en-US" sz="2400" b="1" dirty="0" err="1" smtClean="0"/>
              <a:t>tezlik</a:t>
            </a:r>
            <a:r>
              <a:rPr lang="en-US" sz="2400" b="1" dirty="0" smtClean="0"/>
              <a:t> </a:t>
            </a:r>
            <a:r>
              <a:rPr lang="en-US" sz="2400" b="1" dirty="0" err="1" smtClean="0"/>
              <a:t>moduli</a:t>
            </a:r>
            <a:r>
              <a:rPr lang="en-US" sz="2400" b="1" dirty="0" smtClean="0"/>
              <a:t> </a:t>
            </a:r>
          </a:p>
          <a:p>
            <a:pPr marL="177800" indent="0" algn="ctr" eaLnBrk="1" hangingPunct="1">
              <a:buFont typeface="Wingdings" pitchFamily="2" charset="2"/>
              <a:buNone/>
            </a:pPr>
            <a:r>
              <a:rPr lang="en-US" sz="2400" b="1" dirty="0" err="1" smtClean="0"/>
              <a:t>Pifagor</a:t>
            </a:r>
            <a:r>
              <a:rPr lang="en-US" sz="2400" b="1" dirty="0" smtClean="0"/>
              <a:t> </a:t>
            </a:r>
            <a:r>
              <a:rPr lang="en-US" sz="2400" b="1" dirty="0" err="1" smtClean="0"/>
              <a:t>teoreması</a:t>
            </a:r>
            <a:r>
              <a:rPr lang="en-US" sz="2400" b="1" dirty="0" smtClean="0"/>
              <a:t> </a:t>
            </a:r>
            <a:r>
              <a:rPr lang="en-US" sz="2400" b="1" dirty="0" err="1" smtClean="0"/>
              <a:t>járdeminde</a:t>
            </a:r>
            <a:r>
              <a:rPr lang="en-US" sz="2400" b="1" dirty="0" smtClean="0"/>
              <a:t> </a:t>
            </a:r>
            <a:r>
              <a:rPr lang="en-US" sz="2400" b="1" dirty="0" err="1" smtClean="0"/>
              <a:t>anıqlanadı</a:t>
            </a:r>
            <a:r>
              <a:rPr lang="en-US" sz="2400" b="1" dirty="0" smtClean="0"/>
              <a:t>.</a:t>
            </a:r>
            <a:endParaRPr lang="ru-RU" sz="2400" b="1" dirty="0" smtClean="0"/>
          </a:p>
        </p:txBody>
      </p:sp>
      <p:sp>
        <p:nvSpPr>
          <p:cNvPr id="17415" name="Rectangle 5"/>
          <p:cNvSpPr>
            <a:spLocks noChangeArrowheads="1"/>
          </p:cNvSpPr>
          <p:nvPr/>
        </p:nvSpPr>
        <p:spPr bwMode="auto">
          <a:xfrm>
            <a:off x="0" y="3271838"/>
            <a:ext cx="9144000" cy="0"/>
          </a:xfrm>
          <a:prstGeom prst="rect">
            <a:avLst/>
          </a:prstGeom>
          <a:noFill/>
          <a:ln w="9525">
            <a:noFill/>
            <a:miter lim="800000"/>
            <a:headEnd/>
            <a:tailEnd/>
          </a:ln>
        </p:spPr>
        <p:txBody>
          <a:bodyPr wrap="none" anchor="ctr">
            <a:spAutoFit/>
          </a:bodyPr>
          <a:lstStyle/>
          <a:p>
            <a:endParaRPr lang="ru-RU"/>
          </a:p>
        </p:txBody>
      </p:sp>
      <p:graphicFrame>
        <p:nvGraphicFramePr>
          <p:cNvPr id="304132" name="Object 4"/>
          <p:cNvGraphicFramePr>
            <a:graphicFrameLocks noChangeAspect="1"/>
          </p:cNvGraphicFramePr>
          <p:nvPr>
            <p:extLst>
              <p:ext uri="{D42A27DB-BD31-4B8C-83A1-F6EECF244321}">
                <p14:modId xmlns:p14="http://schemas.microsoft.com/office/powerpoint/2010/main" val="335989658"/>
              </p:ext>
            </p:extLst>
          </p:nvPr>
        </p:nvGraphicFramePr>
        <p:xfrm>
          <a:off x="5122863" y="609600"/>
          <a:ext cx="3852862" cy="838200"/>
        </p:xfrm>
        <a:graphic>
          <a:graphicData uri="http://schemas.openxmlformats.org/presentationml/2006/ole">
            <mc:AlternateContent xmlns:mc="http://schemas.openxmlformats.org/markup-compatibility/2006">
              <mc:Choice xmlns:v="urn:schemas-microsoft-com:vml" Requires="v">
                <p:oleObj spid="_x0000_s37154" name="Формула" r:id="rId4" imgW="1218960" imgH="266400" progId="Equation.3">
                  <p:embed/>
                </p:oleObj>
              </mc:Choice>
              <mc:Fallback>
                <p:oleObj name="Формула" r:id="rId4" imgW="1218960" imgH="266400" progId="Equation.3">
                  <p:embed/>
                  <p:pic>
                    <p:nvPicPr>
                      <p:cNvPr id="0" name="Picture 2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863" y="609600"/>
                        <a:ext cx="3852862"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6"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7417"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304136" name="Object 8"/>
          <p:cNvGraphicFramePr>
            <a:graphicFrameLocks noChangeAspect="1"/>
          </p:cNvGraphicFramePr>
          <p:nvPr>
            <p:extLst>
              <p:ext uri="{D42A27DB-BD31-4B8C-83A1-F6EECF244321}">
                <p14:modId xmlns:p14="http://schemas.microsoft.com/office/powerpoint/2010/main" val="4000225427"/>
              </p:ext>
            </p:extLst>
          </p:nvPr>
        </p:nvGraphicFramePr>
        <p:xfrm>
          <a:off x="5026025" y="5410200"/>
          <a:ext cx="4037013" cy="996950"/>
        </p:xfrm>
        <a:graphic>
          <a:graphicData uri="http://schemas.openxmlformats.org/presentationml/2006/ole">
            <mc:AlternateContent xmlns:mc="http://schemas.openxmlformats.org/markup-compatibility/2006">
              <mc:Choice xmlns:v="urn:schemas-microsoft-com:vml" Requires="v">
                <p:oleObj spid="_x0000_s37155" name="Формула" r:id="rId6" imgW="1295280" imgH="317160" progId="Equation.3">
                  <p:embed/>
                </p:oleObj>
              </mc:Choice>
              <mc:Fallback>
                <p:oleObj name="Формула" r:id="rId6" imgW="1295280" imgH="317160" progId="Equation.3">
                  <p:embed/>
                  <p:pic>
                    <p:nvPicPr>
                      <p:cNvPr id="0" name="Picture 2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6025" y="5410200"/>
                        <a:ext cx="4037013"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Скругленный прямоугольник 9"/>
          <p:cNvSpPr/>
          <p:nvPr/>
        </p:nvSpPr>
        <p:spPr>
          <a:xfrm>
            <a:off x="4953000" y="2438400"/>
            <a:ext cx="4038600" cy="2362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graphicFrame>
        <p:nvGraphicFramePr>
          <p:cNvPr id="304134" name="Object 6"/>
          <p:cNvGraphicFramePr>
            <a:graphicFrameLocks noChangeAspect="1"/>
          </p:cNvGraphicFramePr>
          <p:nvPr/>
        </p:nvGraphicFramePr>
        <p:xfrm>
          <a:off x="5421313" y="2514600"/>
          <a:ext cx="3213100" cy="2201863"/>
        </p:xfrm>
        <a:graphic>
          <a:graphicData uri="http://schemas.openxmlformats.org/presentationml/2006/ole">
            <mc:AlternateContent xmlns:mc="http://schemas.openxmlformats.org/markup-compatibility/2006">
              <mc:Choice xmlns:v="urn:schemas-microsoft-com:vml" Requires="v">
                <p:oleObj spid="_x0000_s37156" name="Equation" r:id="rId8" imgW="1193800" imgH="812800" progId="">
                  <p:embed/>
                </p:oleObj>
              </mc:Choice>
              <mc:Fallback>
                <p:oleObj name="Equation" r:id="rId8" imgW="1193800" imgH="812800" progId="">
                  <p:embed/>
                  <p:pic>
                    <p:nvPicPr>
                      <p:cNvPr id="0" name="Picture 2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1313" y="2514600"/>
                        <a:ext cx="3213100" cy="220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Стрелка вправо 11"/>
          <p:cNvSpPr/>
          <p:nvPr/>
        </p:nvSpPr>
        <p:spPr>
          <a:xfrm>
            <a:off x="4648200" y="457200"/>
            <a:ext cx="381000" cy="1143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13" name="Стрелка вправо 12"/>
          <p:cNvSpPr/>
          <p:nvPr/>
        </p:nvSpPr>
        <p:spPr>
          <a:xfrm>
            <a:off x="4648200" y="3048000"/>
            <a:ext cx="381000" cy="1143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14" name="Стрелка вправо 13"/>
          <p:cNvSpPr/>
          <p:nvPr/>
        </p:nvSpPr>
        <p:spPr>
          <a:xfrm>
            <a:off x="4648200" y="5410200"/>
            <a:ext cx="381000" cy="1143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nodeType="withEffect">
                                  <p:stCondLst>
                                    <p:cond delay="0"/>
                                  </p:stCondLst>
                                  <p:childTnLst>
                                    <p:set>
                                      <p:cBhvr>
                                        <p:cTn id="12" dur="1" fill="hold">
                                          <p:stCondLst>
                                            <p:cond delay="0"/>
                                          </p:stCondLst>
                                        </p:cTn>
                                        <p:tgtEl>
                                          <p:spTgt spid="304132"/>
                                        </p:tgtEl>
                                        <p:attrNameLst>
                                          <p:attrName>style.visibility</p:attrName>
                                        </p:attrNameLst>
                                      </p:cBhvr>
                                      <p:to>
                                        <p:strVal val="visible"/>
                                      </p:to>
                                    </p:set>
                                    <p:animEffect transition="in" filter="wipe(left)">
                                      <p:cBhvr>
                                        <p:cTn id="13" dur="500"/>
                                        <p:tgtEl>
                                          <p:spTgt spid="30413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304134"/>
                                        </p:tgtEl>
                                        <p:attrNameLst>
                                          <p:attrName>style.visibility</p:attrName>
                                        </p:attrNameLst>
                                      </p:cBhvr>
                                      <p:to>
                                        <p:strVal val="visible"/>
                                      </p:to>
                                    </p:set>
                                    <p:animEffect transition="in" filter="wipe(left)">
                                      <p:cBhvr>
                                        <p:cTn id="24" dur="500"/>
                                        <p:tgtEl>
                                          <p:spTgt spid="3041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22" presetClass="entr" presetSubtype="8" fill="hold" nodeType="withEffect">
                                  <p:stCondLst>
                                    <p:cond delay="0"/>
                                  </p:stCondLst>
                                  <p:childTnLst>
                                    <p:set>
                                      <p:cBhvr>
                                        <p:cTn id="34" dur="1" fill="hold">
                                          <p:stCondLst>
                                            <p:cond delay="0"/>
                                          </p:stCondLst>
                                        </p:cTn>
                                        <p:tgtEl>
                                          <p:spTgt spid="304136"/>
                                        </p:tgtEl>
                                        <p:attrNameLst>
                                          <p:attrName>style.visibility</p:attrName>
                                        </p:attrNameLst>
                                      </p:cBhvr>
                                      <p:to>
                                        <p:strVal val="visible"/>
                                      </p:to>
                                    </p:set>
                                    <p:animEffect transition="in" filter="wipe(left)">
                                      <p:cBhvr>
                                        <p:cTn id="35" dur="500"/>
                                        <p:tgtEl>
                                          <p:spTgt spid="304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0" grpId="0" animBg="1"/>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3" name="Rectangle 3"/>
          <p:cNvSpPr>
            <a:spLocks noGrp="1" noChangeArrowheads="1"/>
          </p:cNvSpPr>
          <p:nvPr>
            <p:ph type="body" idx="1"/>
          </p:nvPr>
        </p:nvSpPr>
        <p:spPr>
          <a:xfrm>
            <a:off x="457200" y="228600"/>
            <a:ext cx="8229600" cy="5821363"/>
          </a:xfrm>
          <a:ln w="38100">
            <a:solidFill>
              <a:srgbClr val="002060"/>
            </a:solidFill>
          </a:ln>
        </p:spPr>
        <p:txBody>
          <a:bodyPr>
            <a:normAutofit/>
          </a:bodyPr>
          <a:lstStyle/>
          <a:p>
            <a:pPr algn="ctr" eaLnBrk="1" hangingPunct="1">
              <a:lnSpc>
                <a:spcPct val="90000"/>
              </a:lnSpc>
              <a:buFont typeface="Wingdings" pitchFamily="2" charset="2"/>
              <a:buNone/>
            </a:pPr>
            <a:r>
              <a:rPr lang="ru-RU" sz="2600" b="1" dirty="0" smtClean="0">
                <a:solidFill>
                  <a:srgbClr val="FF3305"/>
                </a:solidFill>
              </a:rPr>
              <a:t>    Те</a:t>
            </a:r>
            <a:r>
              <a:rPr lang="en-US" sz="2600" b="1" dirty="0" err="1" smtClean="0">
                <a:solidFill>
                  <a:srgbClr val="FF3305"/>
                </a:solidFill>
              </a:rPr>
              <a:t>zleniw</a:t>
            </a:r>
            <a:r>
              <a:rPr lang="ru-RU" sz="2600" b="1" dirty="0" smtClean="0"/>
              <a:t> – </a:t>
            </a:r>
            <a:r>
              <a:rPr lang="en-US" sz="2600" b="1" dirty="0" err="1" smtClean="0"/>
              <a:t>tezlik</a:t>
            </a:r>
            <a:r>
              <a:rPr lang="en-US" sz="2600" b="1" dirty="0" smtClean="0"/>
              <a:t> </a:t>
            </a:r>
            <a:r>
              <a:rPr lang="en-US" sz="2600" b="1" dirty="0" err="1" smtClean="0"/>
              <a:t>ózgeriwi</a:t>
            </a:r>
            <a:r>
              <a:rPr lang="en-US" sz="2600" b="1" dirty="0" smtClean="0"/>
              <a:t> </a:t>
            </a:r>
            <a:r>
              <a:rPr lang="en-US" sz="2600" b="1" dirty="0" err="1" smtClean="0"/>
              <a:t>jedelligin</a:t>
            </a:r>
            <a:r>
              <a:rPr lang="en-US" sz="2600" b="1" dirty="0" smtClean="0"/>
              <a:t> </a:t>
            </a:r>
            <a:r>
              <a:rPr lang="en-US" sz="2600" b="1" dirty="0" err="1" smtClean="0"/>
              <a:t>kórsetiwshi</a:t>
            </a:r>
            <a:r>
              <a:rPr lang="en-US" sz="2600" b="1" dirty="0" smtClean="0"/>
              <a:t> </a:t>
            </a:r>
            <a:r>
              <a:rPr lang="en-US" sz="2600" b="1" dirty="0" err="1" smtClean="0"/>
              <a:t>shama</a:t>
            </a:r>
            <a:r>
              <a:rPr lang="en-US" sz="2600" b="1" dirty="0" smtClean="0"/>
              <a:t>.</a:t>
            </a:r>
            <a:endParaRPr lang="ru-RU" sz="2600" b="1" dirty="0" smtClean="0">
              <a:solidFill>
                <a:srgbClr val="FF3305"/>
              </a:solidFill>
            </a:endParaRPr>
          </a:p>
          <a:p>
            <a:pPr algn="ctr" eaLnBrk="1" hangingPunct="1">
              <a:lnSpc>
                <a:spcPct val="90000"/>
              </a:lnSpc>
              <a:buFont typeface="Wingdings" pitchFamily="2" charset="2"/>
              <a:buNone/>
            </a:pPr>
            <a:r>
              <a:rPr lang="en-US" sz="2600" b="1" dirty="0" err="1" smtClean="0">
                <a:solidFill>
                  <a:srgbClr val="FF3305"/>
                </a:solidFill>
              </a:rPr>
              <a:t>Ortasha</a:t>
            </a:r>
            <a:r>
              <a:rPr lang="en-US" sz="2600" b="1" dirty="0" smtClean="0">
                <a:solidFill>
                  <a:srgbClr val="FF3305"/>
                </a:solidFill>
              </a:rPr>
              <a:t> </a:t>
            </a:r>
            <a:r>
              <a:rPr lang="en-US" sz="2600" b="1" dirty="0" err="1" smtClean="0">
                <a:solidFill>
                  <a:srgbClr val="FF3305"/>
                </a:solidFill>
              </a:rPr>
              <a:t>tezleniw</a:t>
            </a:r>
            <a:r>
              <a:rPr lang="ru-RU" sz="2600" b="1" dirty="0" smtClean="0"/>
              <a:t> –</a:t>
            </a:r>
            <a:r>
              <a:rPr lang="ru-RU" sz="2600" b="1" i="1" dirty="0" smtClean="0"/>
              <a:t>  Δ</a:t>
            </a:r>
            <a:r>
              <a:rPr lang="en-US" sz="2600" b="1" i="1" dirty="0" smtClean="0"/>
              <a:t>t</a:t>
            </a:r>
            <a:r>
              <a:rPr lang="uz-Cyrl-UZ" sz="2600" b="1" i="1" dirty="0" smtClean="0"/>
              <a:t> </a:t>
            </a:r>
            <a:r>
              <a:rPr lang="en-US" sz="2600" b="1" i="1" dirty="0" err="1" smtClean="0"/>
              <a:t>waqıt</a:t>
            </a:r>
            <a:r>
              <a:rPr lang="en-US" sz="2600" b="1" i="1" dirty="0" smtClean="0"/>
              <a:t> </a:t>
            </a:r>
            <a:r>
              <a:rPr lang="en-US" sz="2600" b="1" i="1" dirty="0" err="1" smtClean="0"/>
              <a:t>aralıǵında</a:t>
            </a:r>
            <a:r>
              <a:rPr lang="en-US" sz="2600" b="1" i="1" dirty="0" smtClean="0"/>
              <a:t> </a:t>
            </a:r>
            <a:r>
              <a:rPr lang="ru-RU" sz="2600" b="1" dirty="0" smtClean="0">
                <a:sym typeface="Symbol"/>
              </a:rPr>
              <a:t></a:t>
            </a:r>
            <a:r>
              <a:rPr lang="en-US" sz="2600" b="1" i="1" dirty="0" smtClean="0"/>
              <a:t>v</a:t>
            </a:r>
            <a:r>
              <a:rPr lang="en-US" sz="2600" b="1" dirty="0" smtClean="0"/>
              <a:t> </a:t>
            </a:r>
            <a:r>
              <a:rPr lang="en-US" sz="2600" b="1" dirty="0" err="1" smtClean="0"/>
              <a:t>bir</a:t>
            </a:r>
            <a:r>
              <a:rPr lang="en-US" sz="2600" b="1" dirty="0" smtClean="0"/>
              <a:t> </a:t>
            </a:r>
            <a:r>
              <a:rPr lang="en-US" sz="2600" b="1" dirty="0" err="1" smtClean="0"/>
              <a:t>zamatlıq</a:t>
            </a:r>
            <a:r>
              <a:rPr lang="en-US" sz="2600" b="1" dirty="0" smtClean="0"/>
              <a:t> </a:t>
            </a:r>
            <a:r>
              <a:rPr lang="en-US" sz="2600" b="1" dirty="0" err="1" smtClean="0"/>
              <a:t>tezliktiń</a:t>
            </a:r>
            <a:r>
              <a:rPr lang="en-US" sz="2600" b="1" dirty="0" smtClean="0"/>
              <a:t> </a:t>
            </a:r>
            <a:r>
              <a:rPr lang="en-US" sz="2600" b="1" dirty="0" err="1" smtClean="0"/>
              <a:t>ózgeriwin</a:t>
            </a:r>
            <a:r>
              <a:rPr lang="en-US" sz="2600" b="1" dirty="0" smtClean="0"/>
              <a:t> </a:t>
            </a:r>
            <a:r>
              <a:rPr lang="en-US" sz="2600" b="1" dirty="0" err="1" smtClean="0"/>
              <a:t>kórsetiwshi</a:t>
            </a:r>
            <a:r>
              <a:rPr lang="en-US" sz="2600" b="1" dirty="0" smtClean="0"/>
              <a:t> </a:t>
            </a:r>
            <a:r>
              <a:rPr lang="en-US" sz="2600" b="1" dirty="0" err="1" smtClean="0"/>
              <a:t>shama</a:t>
            </a:r>
            <a:r>
              <a:rPr lang="en-US" sz="2600" b="1" dirty="0" smtClean="0"/>
              <a:t>.</a:t>
            </a:r>
            <a:endParaRPr lang="ru-RU" sz="2600" b="1" dirty="0" smtClean="0"/>
          </a:p>
          <a:p>
            <a:pPr algn="ctr" eaLnBrk="1" hangingPunct="1">
              <a:lnSpc>
                <a:spcPct val="90000"/>
              </a:lnSpc>
              <a:buFont typeface="Wingdings" pitchFamily="2" charset="2"/>
              <a:buNone/>
            </a:pPr>
            <a:endParaRPr lang="ru-RU" sz="2600" dirty="0" smtClean="0"/>
          </a:p>
          <a:p>
            <a:pPr algn="ctr" eaLnBrk="1" hangingPunct="1">
              <a:lnSpc>
                <a:spcPct val="90000"/>
              </a:lnSpc>
              <a:buFont typeface="Wingdings" pitchFamily="2" charset="2"/>
              <a:buNone/>
            </a:pPr>
            <a:endParaRPr lang="ru-RU" sz="2600" dirty="0" smtClean="0"/>
          </a:p>
          <a:p>
            <a:pPr algn="ctr" eaLnBrk="1" hangingPunct="1">
              <a:lnSpc>
                <a:spcPct val="90000"/>
              </a:lnSpc>
              <a:buFont typeface="Wingdings" pitchFamily="2" charset="2"/>
              <a:buNone/>
            </a:pPr>
            <a:r>
              <a:rPr lang="ru-RU" sz="2600" b="1" dirty="0" smtClean="0">
                <a:solidFill>
                  <a:srgbClr val="FF3305"/>
                </a:solidFill>
              </a:rPr>
              <a:t>   </a:t>
            </a:r>
            <a:endParaRPr lang="en-US" sz="2600" b="1" dirty="0" smtClean="0">
              <a:solidFill>
                <a:srgbClr val="FF3305"/>
              </a:solidFill>
            </a:endParaRPr>
          </a:p>
          <a:p>
            <a:pPr algn="ctr" eaLnBrk="1" hangingPunct="1">
              <a:lnSpc>
                <a:spcPct val="90000"/>
              </a:lnSpc>
              <a:buFont typeface="Wingdings" pitchFamily="2" charset="2"/>
              <a:buNone/>
            </a:pPr>
            <a:r>
              <a:rPr lang="en-US" sz="2600" b="1" dirty="0" err="1" smtClean="0">
                <a:solidFill>
                  <a:srgbClr val="FF3305"/>
                </a:solidFill>
              </a:rPr>
              <a:t>Bir</a:t>
            </a:r>
            <a:r>
              <a:rPr lang="en-US" sz="2600" b="1" dirty="0" smtClean="0">
                <a:solidFill>
                  <a:srgbClr val="FF3305"/>
                </a:solidFill>
              </a:rPr>
              <a:t> </a:t>
            </a:r>
            <a:r>
              <a:rPr lang="en-US" sz="2600" b="1" dirty="0" err="1" smtClean="0">
                <a:solidFill>
                  <a:srgbClr val="FF3305"/>
                </a:solidFill>
              </a:rPr>
              <a:t>zamatlıq</a:t>
            </a:r>
            <a:r>
              <a:rPr lang="en-US" sz="2600" b="1" dirty="0" smtClean="0">
                <a:solidFill>
                  <a:srgbClr val="FF3305"/>
                </a:solidFill>
              </a:rPr>
              <a:t> </a:t>
            </a:r>
            <a:r>
              <a:rPr lang="en-US" sz="2600" b="1" dirty="0" err="1" smtClean="0">
                <a:solidFill>
                  <a:srgbClr val="FF3305"/>
                </a:solidFill>
              </a:rPr>
              <a:t>tezleniw</a:t>
            </a:r>
            <a:r>
              <a:rPr lang="ru-RU" sz="2600" b="1" dirty="0" smtClean="0">
                <a:solidFill>
                  <a:srgbClr val="FF3305"/>
                </a:solidFill>
              </a:rPr>
              <a:t> </a:t>
            </a:r>
            <a:r>
              <a:rPr lang="ru-RU" sz="2600" b="1" dirty="0" smtClean="0"/>
              <a:t> </a:t>
            </a:r>
            <a:r>
              <a:rPr lang="en-US" sz="2600" b="1" dirty="0" err="1" smtClean="0"/>
              <a:t>yaki</a:t>
            </a:r>
            <a:r>
              <a:rPr lang="en-US" sz="2600" b="1" dirty="0" smtClean="0"/>
              <a:t> </a:t>
            </a:r>
            <a:r>
              <a:rPr lang="en-US" sz="2600" b="1" dirty="0" err="1" smtClean="0"/>
              <a:t>berilgen</a:t>
            </a:r>
            <a:r>
              <a:rPr lang="en-US" sz="2600" b="1" dirty="0" smtClean="0"/>
              <a:t> </a:t>
            </a:r>
            <a:r>
              <a:rPr lang="en-US" sz="2600" b="1" dirty="0" err="1" smtClean="0"/>
              <a:t>waqıt</a:t>
            </a:r>
            <a:r>
              <a:rPr lang="en-US" sz="2600" b="1" dirty="0" smtClean="0"/>
              <a:t> </a:t>
            </a:r>
            <a:r>
              <a:rPr lang="en-US" sz="2600" b="1" dirty="0" err="1" smtClean="0"/>
              <a:t>momentindegi</a:t>
            </a:r>
            <a:r>
              <a:rPr lang="en-US" sz="2600" b="1" dirty="0" smtClean="0"/>
              <a:t> </a:t>
            </a:r>
            <a:r>
              <a:rPr lang="en-US" sz="2600" b="1" dirty="0" err="1" smtClean="0"/>
              <a:t>tezleniw</a:t>
            </a:r>
            <a:r>
              <a:rPr lang="ru-RU" sz="2600" b="1" dirty="0" smtClean="0"/>
              <a:t> –</a:t>
            </a:r>
            <a:r>
              <a:rPr lang="uz-Cyrl-UZ" sz="2600" b="1" dirty="0" smtClean="0"/>
              <a:t> </a:t>
            </a:r>
            <a:r>
              <a:rPr lang="en-US" sz="2600" b="1" dirty="0" err="1" smtClean="0"/>
              <a:t>bul</a:t>
            </a:r>
            <a:r>
              <a:rPr lang="en-US" sz="2600" b="1" dirty="0" smtClean="0"/>
              <a:t> </a:t>
            </a:r>
            <a:r>
              <a:rPr lang="en-US" sz="2600" b="1" dirty="0" err="1" smtClean="0"/>
              <a:t>ortasha</a:t>
            </a:r>
            <a:r>
              <a:rPr lang="en-US" sz="2600" b="1" dirty="0" smtClean="0"/>
              <a:t> </a:t>
            </a:r>
            <a:r>
              <a:rPr lang="en-US" sz="2600" b="1" dirty="0" err="1" smtClean="0"/>
              <a:t>tezleniwdiń</a:t>
            </a:r>
            <a:r>
              <a:rPr lang="en-US" sz="2600" b="1" dirty="0" smtClean="0"/>
              <a:t> </a:t>
            </a:r>
            <a:r>
              <a:rPr lang="en-US" sz="2600" b="1" dirty="0" err="1" smtClean="0"/>
              <a:t>noqattaǵı</a:t>
            </a:r>
            <a:r>
              <a:rPr lang="en-US" sz="2600" b="1" dirty="0" smtClean="0"/>
              <a:t> </a:t>
            </a:r>
            <a:r>
              <a:rPr lang="en-US" sz="2600" b="1" dirty="0" err="1" smtClean="0"/>
              <a:t>shegaralıq</a:t>
            </a:r>
            <a:r>
              <a:rPr lang="en-US" sz="2600" b="1" dirty="0" smtClean="0"/>
              <a:t> </a:t>
            </a:r>
            <a:r>
              <a:rPr lang="en-US" sz="2600" b="1" dirty="0" err="1" smtClean="0"/>
              <a:t>mánisi</a:t>
            </a:r>
            <a:r>
              <a:rPr lang="en-US" sz="2600" b="1" dirty="0" smtClean="0"/>
              <a:t>.</a:t>
            </a:r>
            <a:endParaRPr lang="ru-RU" sz="2600" b="1" dirty="0" smtClean="0"/>
          </a:p>
        </p:txBody>
      </p:sp>
      <p:sp>
        <p:nvSpPr>
          <p:cNvPr id="9" name="Скругленный прямоугольник 8"/>
          <p:cNvSpPr/>
          <p:nvPr/>
        </p:nvSpPr>
        <p:spPr>
          <a:xfrm>
            <a:off x="3428992" y="1643050"/>
            <a:ext cx="2438400" cy="914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8" name="Скругленный прямоугольник 7"/>
          <p:cNvSpPr/>
          <p:nvPr/>
        </p:nvSpPr>
        <p:spPr>
          <a:xfrm>
            <a:off x="1371600" y="4419600"/>
            <a:ext cx="6019800" cy="1219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8438" name="Rectangle 5"/>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ru-RU"/>
          </a:p>
        </p:txBody>
      </p:sp>
      <p:graphicFrame>
        <p:nvGraphicFramePr>
          <p:cNvPr id="312324" name="Object 4"/>
          <p:cNvGraphicFramePr>
            <a:graphicFrameLocks noChangeAspect="1"/>
          </p:cNvGraphicFramePr>
          <p:nvPr>
            <p:extLst>
              <p:ext uri="{D42A27DB-BD31-4B8C-83A1-F6EECF244321}">
                <p14:modId xmlns:p14="http://schemas.microsoft.com/office/powerpoint/2010/main" val="1831045594"/>
              </p:ext>
            </p:extLst>
          </p:nvPr>
        </p:nvGraphicFramePr>
        <p:xfrm>
          <a:off x="3786182" y="1643050"/>
          <a:ext cx="1554162" cy="928688"/>
        </p:xfrm>
        <a:graphic>
          <a:graphicData uri="http://schemas.openxmlformats.org/presentationml/2006/ole">
            <mc:AlternateContent xmlns:mc="http://schemas.openxmlformats.org/markup-compatibility/2006">
              <mc:Choice xmlns:v="urn:schemas-microsoft-com:vml" Requires="v">
                <p:oleObj spid="_x0000_s38060" name="Формула" r:id="rId4" imgW="660240" imgH="393480" progId="Equation.3">
                  <p:embed/>
                </p:oleObj>
              </mc:Choice>
              <mc:Fallback>
                <p:oleObj name="Формула" r:id="rId4" imgW="660240" imgH="393480" progId="Equation.3">
                  <p:embed/>
                  <p:pic>
                    <p:nvPicPr>
                      <p:cNvPr id="0" name="Picture 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6182" y="1643050"/>
                        <a:ext cx="1554162"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9" name="Rectangle 7"/>
          <p:cNvSpPr>
            <a:spLocks noChangeArrowheads="1"/>
          </p:cNvSpPr>
          <p:nvPr/>
        </p:nvSpPr>
        <p:spPr bwMode="auto">
          <a:xfrm>
            <a:off x="0" y="3124200"/>
            <a:ext cx="9144000" cy="0"/>
          </a:xfrm>
          <a:prstGeom prst="rect">
            <a:avLst/>
          </a:prstGeom>
          <a:noFill/>
          <a:ln w="9525">
            <a:noFill/>
            <a:miter lim="800000"/>
            <a:headEnd/>
            <a:tailEnd/>
          </a:ln>
        </p:spPr>
        <p:txBody>
          <a:bodyPr wrap="none" anchor="ctr">
            <a:spAutoFit/>
          </a:bodyPr>
          <a:lstStyle/>
          <a:p>
            <a:endParaRPr lang="ru-RU"/>
          </a:p>
        </p:txBody>
      </p:sp>
      <p:graphicFrame>
        <p:nvGraphicFramePr>
          <p:cNvPr id="312326" name="Object 6"/>
          <p:cNvGraphicFramePr>
            <a:graphicFrameLocks noChangeAspect="1"/>
          </p:cNvGraphicFramePr>
          <p:nvPr/>
        </p:nvGraphicFramePr>
        <p:xfrm>
          <a:off x="1981200" y="4419600"/>
          <a:ext cx="5562600" cy="1109663"/>
        </p:xfrm>
        <a:graphic>
          <a:graphicData uri="http://schemas.openxmlformats.org/presentationml/2006/ole">
            <mc:AlternateContent xmlns:mc="http://schemas.openxmlformats.org/markup-compatibility/2006">
              <mc:Choice xmlns:v="urn:schemas-microsoft-com:vml" Requires="v">
                <p:oleObj spid="_x0000_s38061" name="Формула" r:id="rId6" imgW="1930400" imgH="419100" progId="Equation.3">
                  <p:embed/>
                </p:oleObj>
              </mc:Choice>
              <mc:Fallback>
                <p:oleObj name="Формула" r:id="rId6" imgW="1930400" imgH="419100" progId="Equation.3">
                  <p:embed/>
                  <p:pic>
                    <p:nvPicPr>
                      <p:cNvPr id="0" name="Picture 1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419600"/>
                        <a:ext cx="5562600"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Скругленный прямоугольник 13"/>
          <p:cNvSpPr/>
          <p:nvPr/>
        </p:nvSpPr>
        <p:spPr>
          <a:xfrm>
            <a:off x="4495800" y="5638800"/>
            <a:ext cx="4419600" cy="1066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3" name="Скругленный прямоугольник 12"/>
          <p:cNvSpPr/>
          <p:nvPr/>
        </p:nvSpPr>
        <p:spPr>
          <a:xfrm>
            <a:off x="4495800" y="3200400"/>
            <a:ext cx="4419600" cy="1981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12" name="Скругленный прямоугольник 11"/>
          <p:cNvSpPr/>
          <p:nvPr/>
        </p:nvSpPr>
        <p:spPr>
          <a:xfrm>
            <a:off x="4495800" y="228600"/>
            <a:ext cx="4419600" cy="2667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315395" name="Rectangle 3"/>
          <p:cNvSpPr>
            <a:spLocks noGrp="1" noChangeArrowheads="1"/>
          </p:cNvSpPr>
          <p:nvPr>
            <p:ph type="body" idx="1"/>
          </p:nvPr>
        </p:nvSpPr>
        <p:spPr>
          <a:xfrm>
            <a:off x="165847" y="224118"/>
            <a:ext cx="4343400" cy="6477000"/>
          </a:xfrm>
          <a:noFill/>
          <a:ln w="28575">
            <a:solidFill>
              <a:schemeClr val="accent1">
                <a:lumMod val="50000"/>
              </a:schemeClr>
            </a:solid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a:normAutofit lnSpcReduction="10000"/>
          </a:bodyPr>
          <a:lstStyle/>
          <a:p>
            <a:pPr marL="177800" indent="0" algn="ctr" eaLnBrk="1" hangingPunct="1">
              <a:buFont typeface="Wingdings" pitchFamily="2" charset="2"/>
              <a:buNone/>
            </a:pPr>
            <a:endParaRPr lang="ru-RU" sz="2400" dirty="0" smtClean="0"/>
          </a:p>
          <a:p>
            <a:pPr marL="177800" indent="0" algn="ctr" eaLnBrk="1" hangingPunct="1">
              <a:buFont typeface="Wingdings" pitchFamily="2" charset="2"/>
              <a:buNone/>
            </a:pPr>
            <a:r>
              <a:rPr lang="ru-RU" sz="2400" dirty="0" smtClean="0"/>
              <a:t> </a:t>
            </a:r>
            <a:r>
              <a:rPr lang="en-US" sz="2400" b="1" dirty="0" err="1" smtClean="0"/>
              <a:t>Tezleniw</a:t>
            </a:r>
            <a:r>
              <a:rPr lang="ru-RU" sz="2400" b="1" dirty="0" smtClean="0"/>
              <a:t> </a:t>
            </a:r>
            <a:r>
              <a:rPr lang="en-US" sz="2400" b="1" dirty="0" err="1" smtClean="0"/>
              <a:t>vektorın</a:t>
            </a:r>
            <a:r>
              <a:rPr lang="ru-RU" sz="2400" b="1" dirty="0" smtClean="0"/>
              <a:t> </a:t>
            </a:r>
            <a:r>
              <a:rPr lang="en-US" sz="2400" b="1" dirty="0" err="1" smtClean="0"/>
              <a:t>dekart</a:t>
            </a:r>
            <a:r>
              <a:rPr lang="ru-RU" sz="2400" b="1" dirty="0" smtClean="0"/>
              <a:t> </a:t>
            </a:r>
            <a:r>
              <a:rPr lang="en-US" sz="2400" b="1" dirty="0" err="1" smtClean="0"/>
              <a:t>koordinata</a:t>
            </a:r>
            <a:r>
              <a:rPr lang="ru-RU" sz="2400" b="1" dirty="0" smtClean="0"/>
              <a:t> </a:t>
            </a:r>
            <a:r>
              <a:rPr lang="en-US" sz="2400" b="1" dirty="0" err="1" smtClean="0"/>
              <a:t>sisteması</a:t>
            </a:r>
            <a:r>
              <a:rPr lang="ru-RU" sz="2400" b="1" dirty="0" smtClean="0"/>
              <a:t> </a:t>
            </a:r>
            <a:endParaRPr lang="en-US" sz="2400" b="1" dirty="0" smtClean="0"/>
          </a:p>
          <a:p>
            <a:pPr marL="177800" indent="0" algn="ctr" eaLnBrk="1" hangingPunct="1">
              <a:buFont typeface="Wingdings" pitchFamily="2" charset="2"/>
              <a:buNone/>
            </a:pPr>
            <a:r>
              <a:rPr lang="en-US" sz="2400" b="1" dirty="0" err="1" smtClean="0"/>
              <a:t>kósherleri</a:t>
            </a:r>
            <a:r>
              <a:rPr lang="ru-RU" sz="2400" b="1" dirty="0" smtClean="0"/>
              <a:t> </a:t>
            </a:r>
            <a:r>
              <a:rPr lang="en-US" sz="2400" b="1" dirty="0" err="1" smtClean="0"/>
              <a:t>boyınsha</a:t>
            </a:r>
            <a:r>
              <a:rPr lang="ru-RU" sz="2400" b="1" dirty="0" smtClean="0"/>
              <a:t> </a:t>
            </a:r>
            <a:r>
              <a:rPr lang="en-US" sz="2400" b="1" dirty="0" err="1" smtClean="0"/>
              <a:t>qurawshılarǵa</a:t>
            </a:r>
            <a:r>
              <a:rPr lang="ru-RU" sz="2400" b="1" dirty="0" smtClean="0"/>
              <a:t> </a:t>
            </a:r>
            <a:r>
              <a:rPr lang="en-US" sz="2400" b="1" dirty="0" err="1" smtClean="0"/>
              <a:t>ajıratıw</a:t>
            </a:r>
            <a:r>
              <a:rPr lang="ru-RU" sz="2400" b="1" dirty="0" smtClean="0"/>
              <a:t> </a:t>
            </a:r>
            <a:r>
              <a:rPr lang="en-US" sz="2400" b="1" dirty="0" err="1" smtClean="0"/>
              <a:t>múmkin</a:t>
            </a:r>
            <a:r>
              <a:rPr lang="ru-RU" sz="2400" b="1" dirty="0" smtClean="0"/>
              <a:t>.</a:t>
            </a:r>
          </a:p>
          <a:p>
            <a:pPr marL="179388" indent="-1588" eaLnBrk="1" hangingPunct="1">
              <a:buFont typeface="Wingdings" pitchFamily="2" charset="2"/>
              <a:buNone/>
            </a:pPr>
            <a:endParaRPr lang="ru-RU" sz="2400" b="1" dirty="0" smtClean="0"/>
          </a:p>
          <a:p>
            <a:pPr marL="179388" indent="-1588" eaLnBrk="1" hangingPunct="1">
              <a:buFont typeface="Wingdings" pitchFamily="2" charset="2"/>
              <a:buNone/>
            </a:pPr>
            <a:endParaRPr lang="ru-RU" sz="2400" b="1" dirty="0" smtClean="0"/>
          </a:p>
          <a:p>
            <a:pPr marL="179388" indent="-1588" algn="ctr" eaLnBrk="1" hangingPunct="1">
              <a:buFont typeface="Wingdings" pitchFamily="2" charset="2"/>
              <a:buNone/>
            </a:pPr>
            <a:r>
              <a:rPr lang="en-US" sz="2400" b="1" dirty="0" err="1"/>
              <a:t>B</a:t>
            </a:r>
            <a:r>
              <a:rPr lang="en-US" sz="2400" b="1" dirty="0" err="1" smtClean="0"/>
              <a:t>aǵıtlar</a:t>
            </a:r>
            <a:r>
              <a:rPr lang="ru-RU" sz="2400" b="1" dirty="0" smtClean="0"/>
              <a:t> </a:t>
            </a:r>
            <a:r>
              <a:rPr lang="en-US" sz="2400" b="1" dirty="0" err="1" smtClean="0"/>
              <a:t>boyınsha</a:t>
            </a:r>
            <a:r>
              <a:rPr lang="ru-RU" sz="2400" b="1" dirty="0" smtClean="0"/>
              <a:t> </a:t>
            </a:r>
            <a:r>
              <a:rPr lang="en-US" sz="2400" b="1" dirty="0" err="1" smtClean="0"/>
              <a:t>tezleniw</a:t>
            </a:r>
            <a:r>
              <a:rPr lang="ru-RU" sz="2400" b="1" dirty="0" smtClean="0"/>
              <a:t> </a:t>
            </a:r>
            <a:r>
              <a:rPr lang="en-US" sz="2400" b="1" dirty="0" err="1" smtClean="0"/>
              <a:t>qurawshıları</a:t>
            </a:r>
            <a:r>
              <a:rPr lang="ru-RU" sz="2400" b="1" dirty="0" smtClean="0"/>
              <a:t> </a:t>
            </a:r>
            <a:r>
              <a:rPr lang="en-US" sz="2400" b="1" dirty="0" err="1" smtClean="0"/>
              <a:t>tiyisli</a:t>
            </a:r>
            <a:r>
              <a:rPr lang="ru-RU" sz="2400" b="1" dirty="0" smtClean="0"/>
              <a:t> </a:t>
            </a:r>
            <a:r>
              <a:rPr lang="en-US" sz="2400" b="1" dirty="0" err="1" smtClean="0"/>
              <a:t>koordinatalardan</a:t>
            </a:r>
            <a:r>
              <a:rPr lang="ru-RU" sz="2400" b="1" dirty="0" smtClean="0"/>
              <a:t> </a:t>
            </a:r>
            <a:r>
              <a:rPr lang="en-US" sz="2400" b="1" dirty="0" err="1" smtClean="0"/>
              <a:t>waqıt</a:t>
            </a:r>
            <a:r>
              <a:rPr lang="ru-RU" sz="2400" b="1" dirty="0" smtClean="0"/>
              <a:t> </a:t>
            </a:r>
            <a:r>
              <a:rPr lang="en-US" sz="2400" b="1" dirty="0" err="1" smtClean="0"/>
              <a:t>boyınsha</a:t>
            </a:r>
            <a:r>
              <a:rPr lang="ru-RU" sz="2400" b="1" dirty="0" smtClean="0"/>
              <a:t> </a:t>
            </a:r>
            <a:r>
              <a:rPr lang="en-US" sz="2400" b="1" dirty="0" err="1" smtClean="0"/>
              <a:t>alınǵan</a:t>
            </a:r>
            <a:r>
              <a:rPr lang="ru-RU" sz="2400" b="1" dirty="0" smtClean="0"/>
              <a:t> </a:t>
            </a:r>
            <a:r>
              <a:rPr lang="en-US" sz="2400" b="1" dirty="0" err="1" smtClean="0"/>
              <a:t>ekinshi</a:t>
            </a:r>
            <a:r>
              <a:rPr lang="ru-RU" sz="2400" b="1" dirty="0" smtClean="0"/>
              <a:t> </a:t>
            </a:r>
            <a:r>
              <a:rPr lang="en-US" sz="2400" b="1" dirty="0" err="1" smtClean="0"/>
              <a:t>tuwındılar</a:t>
            </a:r>
            <a:r>
              <a:rPr lang="ru-RU" sz="2400" b="1" dirty="0" smtClean="0"/>
              <a:t> </a:t>
            </a:r>
            <a:r>
              <a:rPr lang="en-US" sz="2400" b="1" dirty="0" err="1" smtClean="0"/>
              <a:t>yaki</a:t>
            </a:r>
            <a:r>
              <a:rPr lang="ru-RU" sz="2400" b="1" dirty="0" smtClean="0"/>
              <a:t> </a:t>
            </a:r>
            <a:r>
              <a:rPr lang="en-US" sz="2400" b="1" dirty="0" err="1" smtClean="0"/>
              <a:t>tiyisli</a:t>
            </a:r>
            <a:r>
              <a:rPr lang="ru-RU" sz="2400" b="1" dirty="0" smtClean="0"/>
              <a:t> </a:t>
            </a:r>
            <a:r>
              <a:rPr lang="en-US" sz="2400" b="1" dirty="0" err="1" smtClean="0"/>
              <a:t>tezliklerden</a:t>
            </a:r>
            <a:r>
              <a:rPr lang="ru-RU" sz="2400" b="1" dirty="0" smtClean="0"/>
              <a:t> </a:t>
            </a:r>
            <a:r>
              <a:rPr lang="en-US" sz="2400" b="1" dirty="0" err="1" smtClean="0"/>
              <a:t>alınǵan</a:t>
            </a:r>
            <a:r>
              <a:rPr lang="ru-RU" sz="2400" b="1" dirty="0" smtClean="0"/>
              <a:t> </a:t>
            </a:r>
            <a:r>
              <a:rPr lang="en-US" sz="2400" b="1" dirty="0" err="1" smtClean="0"/>
              <a:t>birinshi</a:t>
            </a:r>
            <a:r>
              <a:rPr lang="ru-RU" sz="2400" b="1" dirty="0" smtClean="0"/>
              <a:t> </a:t>
            </a:r>
            <a:r>
              <a:rPr lang="en-US" sz="2400" b="1" dirty="0" err="1" smtClean="0"/>
              <a:t>tuwındılar</a:t>
            </a:r>
            <a:r>
              <a:rPr lang="ru-RU" sz="2400" b="1" dirty="0" smtClean="0"/>
              <a:t> </a:t>
            </a:r>
            <a:r>
              <a:rPr lang="en-US" sz="2400" b="1" dirty="0" err="1" smtClean="0"/>
              <a:t>menen</a:t>
            </a:r>
            <a:r>
              <a:rPr lang="ru-RU" sz="2400" b="1" dirty="0" smtClean="0"/>
              <a:t> </a:t>
            </a:r>
            <a:r>
              <a:rPr lang="en-US" sz="2400" b="1" dirty="0" err="1" smtClean="0"/>
              <a:t>anıqlanadı</a:t>
            </a:r>
            <a:r>
              <a:rPr lang="ru-RU" sz="2400" b="1" dirty="0" smtClean="0"/>
              <a:t>.</a:t>
            </a:r>
          </a:p>
          <a:p>
            <a:pPr marL="179388" indent="-1588" algn="ctr" eaLnBrk="1" hangingPunct="1">
              <a:buFont typeface="Wingdings" pitchFamily="2" charset="2"/>
              <a:buNone/>
            </a:pPr>
            <a:endParaRPr lang="ru-RU" sz="2400" b="1" dirty="0" smtClean="0"/>
          </a:p>
          <a:p>
            <a:pPr marL="179388" indent="-1588" algn="ctr" eaLnBrk="1" hangingPunct="1">
              <a:buFont typeface="Wingdings" pitchFamily="2" charset="2"/>
              <a:buNone/>
            </a:pPr>
            <a:r>
              <a:rPr lang="en-US" sz="2400" b="1" dirty="0" err="1" smtClean="0"/>
              <a:t>Tolıq</a:t>
            </a:r>
            <a:r>
              <a:rPr lang="en-US" sz="2400" b="1" dirty="0" smtClean="0"/>
              <a:t> </a:t>
            </a:r>
            <a:r>
              <a:rPr lang="en-US" sz="2400" b="1" dirty="0" err="1" smtClean="0"/>
              <a:t>tezleniw</a:t>
            </a:r>
            <a:r>
              <a:rPr lang="ru-RU" sz="2400" b="1" dirty="0" smtClean="0"/>
              <a:t> </a:t>
            </a:r>
            <a:r>
              <a:rPr lang="en-US" sz="2400" b="1" dirty="0" smtClean="0"/>
              <a:t>moduli</a:t>
            </a:r>
            <a:endParaRPr lang="ru-RU" sz="2400" b="1" dirty="0" smtClean="0"/>
          </a:p>
        </p:txBody>
      </p:sp>
      <p:sp>
        <p:nvSpPr>
          <p:cNvPr id="19464"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315397" name="Object 5"/>
          <p:cNvGraphicFramePr>
            <a:graphicFrameLocks noChangeAspect="1"/>
          </p:cNvGraphicFramePr>
          <p:nvPr/>
        </p:nvGraphicFramePr>
        <p:xfrm>
          <a:off x="4770136" y="190496"/>
          <a:ext cx="4051602" cy="2667000"/>
        </p:xfrm>
        <a:graphic>
          <a:graphicData uri="http://schemas.openxmlformats.org/presentationml/2006/ole">
            <mc:AlternateContent xmlns:mc="http://schemas.openxmlformats.org/markup-compatibility/2006">
              <mc:Choice xmlns:v="urn:schemas-microsoft-com:vml" Requires="v">
                <p:oleObj spid="_x0000_s319613" name="Equation" r:id="rId4" imgW="1930400" imgH="1282700" progId="">
                  <p:embed/>
                </p:oleObj>
              </mc:Choice>
              <mc:Fallback>
                <p:oleObj name="Equation" r:id="rId4" imgW="1930400" imgH="1282700" progId="">
                  <p:embed/>
                  <p:pic>
                    <p:nvPicPr>
                      <p:cNvPr id="0" name="Picture 1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0136" y="190496"/>
                        <a:ext cx="4051602" cy="266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5"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9466"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315401" name="Object 9"/>
          <p:cNvGraphicFramePr>
            <a:graphicFrameLocks noChangeAspect="1"/>
          </p:cNvGraphicFramePr>
          <p:nvPr/>
        </p:nvGraphicFramePr>
        <p:xfrm>
          <a:off x="4711700" y="3314700"/>
          <a:ext cx="4140200" cy="1714500"/>
        </p:xfrm>
        <a:graphic>
          <a:graphicData uri="http://schemas.openxmlformats.org/presentationml/2006/ole">
            <mc:AlternateContent xmlns:mc="http://schemas.openxmlformats.org/markup-compatibility/2006">
              <mc:Choice xmlns:v="urn:schemas-microsoft-com:vml" Requires="v">
                <p:oleObj spid="_x0000_s319614" name="Equation" r:id="rId6" imgW="2070100" imgH="863600" progId="">
                  <p:embed/>
                </p:oleObj>
              </mc:Choice>
              <mc:Fallback>
                <p:oleObj name="Equation" r:id="rId6" imgW="2070100" imgH="863600" progId="">
                  <p:embed/>
                  <p:pic>
                    <p:nvPicPr>
                      <p:cNvPr id="0" name="Picture 1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1700" y="3314700"/>
                        <a:ext cx="4140200" cy="171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7"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315403" name="Object 11"/>
          <p:cNvGraphicFramePr>
            <a:graphicFrameLocks noChangeAspect="1"/>
          </p:cNvGraphicFramePr>
          <p:nvPr/>
        </p:nvGraphicFramePr>
        <p:xfrm>
          <a:off x="5257800" y="5715000"/>
          <a:ext cx="3202266" cy="838200"/>
        </p:xfrm>
        <a:graphic>
          <a:graphicData uri="http://schemas.openxmlformats.org/presentationml/2006/ole">
            <mc:AlternateContent xmlns:mc="http://schemas.openxmlformats.org/markup-compatibility/2006">
              <mc:Choice xmlns:v="urn:schemas-microsoft-com:vml" Requires="v">
                <p:oleObj spid="_x0000_s319615" name="Формула" r:id="rId8" imgW="1218671" imgH="317362" progId="Equation.3">
                  <p:embed/>
                </p:oleObj>
              </mc:Choice>
              <mc:Fallback>
                <p:oleObj name="Формула" r:id="rId8" imgW="1218671" imgH="317362" progId="Equation.3">
                  <p:embed/>
                  <p:pic>
                    <p:nvPicPr>
                      <p:cNvPr id="0" name="Picture 1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5715000"/>
                        <a:ext cx="3202266"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Стрелка вправо 14"/>
          <p:cNvSpPr/>
          <p:nvPr/>
        </p:nvSpPr>
        <p:spPr>
          <a:xfrm>
            <a:off x="4267200" y="685800"/>
            <a:ext cx="381000" cy="1143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16" name="Стрелка вправо 15"/>
          <p:cNvSpPr/>
          <p:nvPr/>
        </p:nvSpPr>
        <p:spPr>
          <a:xfrm>
            <a:off x="4267200" y="3657600"/>
            <a:ext cx="381000" cy="1143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
        <p:nvSpPr>
          <p:cNvPr id="17" name="Стрелка вправо 16"/>
          <p:cNvSpPr/>
          <p:nvPr/>
        </p:nvSpPr>
        <p:spPr>
          <a:xfrm>
            <a:off x="4267200" y="5715000"/>
            <a:ext cx="381000" cy="1143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388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15397"/>
                                        </p:tgtEl>
                                        <p:attrNameLst>
                                          <p:attrName>style.visibility</p:attrName>
                                        </p:attrNameLst>
                                      </p:cBhvr>
                                      <p:to>
                                        <p:strVal val="visible"/>
                                      </p:to>
                                    </p:set>
                                    <p:animEffect transition="in" filter="wipe(left)">
                                      <p:cBhvr>
                                        <p:cTn id="14" dur="500"/>
                                        <p:tgtEl>
                                          <p:spTgt spid="31539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5401"/>
                                        </p:tgtEl>
                                        <p:attrNameLst>
                                          <p:attrName>style.visibility</p:attrName>
                                        </p:attrNameLst>
                                      </p:cBhvr>
                                      <p:to>
                                        <p:strVal val="visible"/>
                                      </p:to>
                                    </p:set>
                                    <p:animEffect transition="in" filter="wipe(left)">
                                      <p:cBhvr>
                                        <p:cTn id="26" dur="500"/>
                                        <p:tgtEl>
                                          <p:spTgt spid="31540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15403"/>
                                        </p:tgtEl>
                                        <p:attrNameLst>
                                          <p:attrName>style.visibility</p:attrName>
                                        </p:attrNameLst>
                                      </p:cBhvr>
                                      <p:to>
                                        <p:strVal val="visible"/>
                                      </p:to>
                                    </p:set>
                                    <p:animEffect transition="in" filter="wipe(left)">
                                      <p:cBhvr>
                                        <p:cTn id="38" dur="500"/>
                                        <p:tgtEl>
                                          <p:spTgt spid="315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92162"/>
          </a:xfrm>
        </p:spPr>
        <p:style>
          <a:lnRef idx="0">
            <a:schemeClr val="accent1"/>
          </a:lnRef>
          <a:fillRef idx="3">
            <a:schemeClr val="accent1"/>
          </a:fillRef>
          <a:effectRef idx="3">
            <a:schemeClr val="accent1"/>
          </a:effectRef>
          <a:fontRef idx="minor">
            <a:schemeClr val="lt1"/>
          </a:fontRef>
        </p:style>
        <p:txBody>
          <a:bodyPr>
            <a:normAutofit fontScale="90000"/>
          </a:bodyPr>
          <a:lstStyle/>
          <a:p>
            <a:r>
              <a:rPr lang="en-US" sz="4800" b="1" dirty="0" err="1" smtClean="0">
                <a:solidFill>
                  <a:schemeClr val="tx1"/>
                </a:solidFill>
                <a:cs typeface="Times New Roman" pitchFamily="18" charset="0"/>
              </a:rPr>
              <a:t>Lekciya</a:t>
            </a:r>
            <a:r>
              <a:rPr lang="en-US" sz="4800" b="1" dirty="0" smtClean="0">
                <a:solidFill>
                  <a:schemeClr val="tx1"/>
                </a:solidFill>
                <a:cs typeface="Times New Roman" pitchFamily="18" charset="0"/>
              </a:rPr>
              <a:t> </a:t>
            </a:r>
            <a:r>
              <a:rPr lang="en-US" sz="4800" b="1" dirty="0" err="1" smtClean="0">
                <a:solidFill>
                  <a:schemeClr val="tx1"/>
                </a:solidFill>
                <a:cs typeface="Times New Roman" pitchFamily="18" charset="0"/>
              </a:rPr>
              <a:t>rejesi</a:t>
            </a:r>
            <a:endParaRPr lang="ru-RU" sz="4800" b="1" dirty="0">
              <a:solidFill>
                <a:schemeClr val="tx1"/>
              </a:solidFill>
              <a:cs typeface="Times New Roman" pitchFamily="18" charset="0"/>
            </a:endParaRPr>
          </a:p>
        </p:txBody>
      </p:sp>
      <p:sp>
        <p:nvSpPr>
          <p:cNvPr id="4" name="Содержимое 3"/>
          <p:cNvSpPr>
            <a:spLocks noGrp="1"/>
          </p:cNvSpPr>
          <p:nvPr>
            <p:ph idx="1"/>
          </p:nvPr>
        </p:nvSpPr>
        <p:spPr>
          <a:xfrm>
            <a:off x="152400" y="1219200"/>
            <a:ext cx="8763000" cy="5257800"/>
          </a:xfrm>
          <a:ln>
            <a:solidFill>
              <a:schemeClr val="accent1">
                <a:lumMod val="50000"/>
              </a:schemeClr>
            </a:solidFill>
          </a:ln>
        </p:spPr>
        <p:txBody>
          <a:bodyPr>
            <a:normAutofit/>
          </a:bodyPr>
          <a:lstStyle/>
          <a:p>
            <a:pPr lvl="0"/>
            <a:r>
              <a:rPr lang="ru-RU" b="1" dirty="0" smtClean="0"/>
              <a:t> </a:t>
            </a:r>
            <a:r>
              <a:rPr lang="en-US" b="1" dirty="0" err="1" smtClean="0">
                <a:cs typeface="Times New Roman" pitchFamily="18" charset="0"/>
              </a:rPr>
              <a:t>Fizika</a:t>
            </a:r>
            <a:r>
              <a:rPr lang="en-US" b="1" dirty="0" smtClean="0">
                <a:cs typeface="Times New Roman" pitchFamily="18" charset="0"/>
              </a:rPr>
              <a:t> </a:t>
            </a:r>
            <a:r>
              <a:rPr lang="en-US" b="1" dirty="0" err="1" smtClean="0">
                <a:cs typeface="Times New Roman" pitchFamily="18" charset="0"/>
              </a:rPr>
              <a:t>páni</a:t>
            </a:r>
            <a:r>
              <a:rPr lang="ru-RU" b="1" dirty="0" smtClean="0">
                <a:cs typeface="Times New Roman" pitchFamily="18" charset="0"/>
              </a:rPr>
              <a:t>. </a:t>
            </a:r>
          </a:p>
          <a:p>
            <a:pPr lvl="0"/>
            <a:r>
              <a:rPr lang="en-US" b="1" dirty="0" err="1" smtClean="0">
                <a:cs typeface="Times New Roman" pitchFamily="18" charset="0"/>
              </a:rPr>
              <a:t>Texnikanıń</a:t>
            </a:r>
            <a:r>
              <a:rPr lang="en-US" b="1" dirty="0" smtClean="0">
                <a:cs typeface="Times New Roman" pitchFamily="18" charset="0"/>
              </a:rPr>
              <a:t> </a:t>
            </a:r>
            <a:r>
              <a:rPr lang="en-US" b="1" dirty="0" err="1" smtClean="0">
                <a:cs typeface="Times New Roman" pitchFamily="18" charset="0"/>
              </a:rPr>
              <a:t>rawajlanıwı</a:t>
            </a:r>
            <a:r>
              <a:rPr lang="en-US" b="1" dirty="0" smtClean="0">
                <a:cs typeface="Times New Roman" pitchFamily="18" charset="0"/>
              </a:rPr>
              <a:t> </a:t>
            </a:r>
            <a:r>
              <a:rPr lang="en-US" b="1" dirty="0" err="1" smtClean="0">
                <a:cs typeface="Times New Roman" pitchFamily="18" charset="0"/>
              </a:rPr>
              <a:t>hám</a:t>
            </a:r>
            <a:r>
              <a:rPr lang="en-US" b="1" dirty="0" smtClean="0">
                <a:cs typeface="Times New Roman" pitchFamily="18" charset="0"/>
              </a:rPr>
              <a:t> </a:t>
            </a:r>
            <a:r>
              <a:rPr lang="en-US" b="1" dirty="0" err="1" smtClean="0">
                <a:cs typeface="Times New Roman" pitchFamily="18" charset="0"/>
              </a:rPr>
              <a:t>qánige</a:t>
            </a:r>
            <a:r>
              <a:rPr lang="en-US" b="1" dirty="0" smtClean="0">
                <a:cs typeface="Times New Roman" pitchFamily="18" charset="0"/>
              </a:rPr>
              <a:t> </a:t>
            </a:r>
            <a:r>
              <a:rPr lang="en-US" b="1" dirty="0" err="1" smtClean="0">
                <a:cs typeface="Times New Roman" pitchFamily="18" charset="0"/>
              </a:rPr>
              <a:t>kadrlardıń</a:t>
            </a:r>
            <a:r>
              <a:rPr lang="en-US" b="1" dirty="0" smtClean="0">
                <a:cs typeface="Times New Roman" pitchFamily="18" charset="0"/>
              </a:rPr>
              <a:t> </a:t>
            </a:r>
            <a:r>
              <a:rPr lang="en-US" b="1" dirty="0" err="1" smtClean="0">
                <a:cs typeface="Times New Roman" pitchFamily="18" charset="0"/>
              </a:rPr>
              <a:t>qáliplesiwinde</a:t>
            </a:r>
            <a:r>
              <a:rPr lang="en-US" b="1" dirty="0" smtClean="0">
                <a:cs typeface="Times New Roman" pitchFamily="18" charset="0"/>
              </a:rPr>
              <a:t> </a:t>
            </a:r>
            <a:r>
              <a:rPr lang="en-US" b="1" dirty="0" err="1" smtClean="0">
                <a:cs typeface="Times New Roman" pitchFamily="18" charset="0"/>
              </a:rPr>
              <a:t>fizika</a:t>
            </a:r>
            <a:r>
              <a:rPr lang="en-US" b="1" dirty="0" smtClean="0">
                <a:cs typeface="Times New Roman" pitchFamily="18" charset="0"/>
              </a:rPr>
              <a:t> </a:t>
            </a:r>
            <a:r>
              <a:rPr lang="en-US" b="1" dirty="0" err="1" smtClean="0">
                <a:cs typeface="Times New Roman" pitchFamily="18" charset="0"/>
              </a:rPr>
              <a:t>pániniń</a:t>
            </a:r>
            <a:r>
              <a:rPr lang="en-US" b="1" dirty="0" smtClean="0">
                <a:cs typeface="Times New Roman" pitchFamily="18" charset="0"/>
              </a:rPr>
              <a:t> </a:t>
            </a:r>
            <a:r>
              <a:rPr lang="en-US" b="1" dirty="0" err="1" smtClean="0">
                <a:cs typeface="Times New Roman" pitchFamily="18" charset="0"/>
              </a:rPr>
              <a:t>áhmiyeti</a:t>
            </a:r>
            <a:r>
              <a:rPr lang="en-US" b="1" dirty="0" smtClean="0">
                <a:cs typeface="Times New Roman" pitchFamily="18" charset="0"/>
              </a:rPr>
              <a:t>.</a:t>
            </a:r>
          </a:p>
          <a:p>
            <a:pPr lvl="0"/>
            <a:r>
              <a:rPr lang="en-US" b="1" dirty="0" err="1" smtClean="0">
                <a:cs typeface="Times New Roman" pitchFamily="18" charset="0"/>
              </a:rPr>
              <a:t>Fizika</a:t>
            </a:r>
            <a:r>
              <a:rPr lang="en-US" b="1" dirty="0" smtClean="0">
                <a:cs typeface="Times New Roman" pitchFamily="18" charset="0"/>
              </a:rPr>
              <a:t> </a:t>
            </a:r>
            <a:r>
              <a:rPr lang="en-US" b="1" dirty="0" err="1" smtClean="0">
                <a:cs typeface="Times New Roman" pitchFamily="18" charset="0"/>
              </a:rPr>
              <a:t>kursınıń</a:t>
            </a:r>
            <a:r>
              <a:rPr lang="en-US" b="1" dirty="0" smtClean="0">
                <a:cs typeface="Times New Roman" pitchFamily="18" charset="0"/>
              </a:rPr>
              <a:t> </a:t>
            </a:r>
            <a:r>
              <a:rPr lang="en-US" b="1" dirty="0" err="1" smtClean="0">
                <a:cs typeface="Times New Roman" pitchFamily="18" charset="0"/>
              </a:rPr>
              <a:t>dúzilisi</a:t>
            </a:r>
            <a:r>
              <a:rPr lang="en-US" b="1" dirty="0" smtClean="0">
                <a:cs typeface="Times New Roman" pitchFamily="18" charset="0"/>
              </a:rPr>
              <a:t> </a:t>
            </a:r>
            <a:r>
              <a:rPr lang="en-US" b="1" dirty="0" err="1" smtClean="0">
                <a:cs typeface="Times New Roman" pitchFamily="18" charset="0"/>
              </a:rPr>
              <a:t>hám</a:t>
            </a:r>
            <a:r>
              <a:rPr lang="en-US" b="1" dirty="0" smtClean="0">
                <a:cs typeface="Times New Roman" pitchFamily="18" charset="0"/>
              </a:rPr>
              <a:t> </a:t>
            </a:r>
            <a:r>
              <a:rPr lang="en-US" b="1" dirty="0" err="1" smtClean="0">
                <a:cs typeface="Times New Roman" pitchFamily="18" charset="0"/>
              </a:rPr>
              <a:t>maqseti</a:t>
            </a:r>
            <a:r>
              <a:rPr lang="en-US" b="1" dirty="0" smtClean="0">
                <a:cs typeface="Times New Roman" pitchFamily="18" charset="0"/>
              </a:rPr>
              <a:t>.</a:t>
            </a:r>
            <a:r>
              <a:rPr lang="ru-RU" b="1" dirty="0" smtClean="0">
                <a:cs typeface="Times New Roman" pitchFamily="18" charset="0"/>
              </a:rPr>
              <a:t> </a:t>
            </a:r>
          </a:p>
          <a:p>
            <a:pPr lvl="0"/>
            <a:r>
              <a:rPr lang="en-US" b="1" dirty="0" err="1" smtClean="0">
                <a:cs typeface="Times New Roman" pitchFamily="18" charset="0"/>
              </a:rPr>
              <a:t>Mexanikalıq</a:t>
            </a:r>
            <a:r>
              <a:rPr lang="en-US" b="1" dirty="0" smtClean="0">
                <a:cs typeface="Times New Roman" pitchFamily="18" charset="0"/>
              </a:rPr>
              <a:t> </a:t>
            </a:r>
            <a:r>
              <a:rPr lang="en-US" b="1" dirty="0" err="1" smtClean="0">
                <a:cs typeface="Times New Roman" pitchFamily="18" charset="0"/>
              </a:rPr>
              <a:t>háreket</a:t>
            </a:r>
            <a:r>
              <a:rPr lang="en-US" b="1" dirty="0" smtClean="0">
                <a:cs typeface="Times New Roman" pitchFamily="18" charset="0"/>
              </a:rPr>
              <a:t>.</a:t>
            </a:r>
            <a:r>
              <a:rPr lang="ru-RU" b="1" dirty="0" smtClean="0">
                <a:cs typeface="Times New Roman" pitchFamily="18" charset="0"/>
              </a:rPr>
              <a:t> </a:t>
            </a:r>
          </a:p>
          <a:p>
            <a:pPr lvl="0"/>
            <a:r>
              <a:rPr lang="en-US" b="1" dirty="0" err="1" smtClean="0">
                <a:cs typeface="Times New Roman" pitchFamily="18" charset="0"/>
              </a:rPr>
              <a:t>Fizikalıq</a:t>
            </a:r>
            <a:r>
              <a:rPr lang="en-US" b="1" dirty="0" smtClean="0">
                <a:cs typeface="Times New Roman" pitchFamily="18" charset="0"/>
              </a:rPr>
              <a:t> </a:t>
            </a:r>
            <a:r>
              <a:rPr lang="en-US" b="1" dirty="0" err="1" smtClean="0">
                <a:cs typeface="Times New Roman" pitchFamily="18" charset="0"/>
              </a:rPr>
              <a:t>modeller</a:t>
            </a:r>
            <a:r>
              <a:rPr lang="ru-RU" b="1" dirty="0" smtClean="0">
                <a:cs typeface="Times New Roman" pitchFamily="18" charset="0"/>
              </a:rPr>
              <a:t>: </a:t>
            </a:r>
            <a:r>
              <a:rPr lang="en-US" b="1" dirty="0" err="1" smtClean="0">
                <a:cs typeface="Times New Roman" pitchFamily="18" charset="0"/>
              </a:rPr>
              <a:t>materiallıq</a:t>
            </a:r>
            <a:r>
              <a:rPr lang="en-US" b="1" dirty="0" smtClean="0">
                <a:cs typeface="Times New Roman" pitchFamily="18" charset="0"/>
              </a:rPr>
              <a:t> </a:t>
            </a:r>
            <a:r>
              <a:rPr lang="en-US" b="1" dirty="0" err="1" smtClean="0">
                <a:cs typeface="Times New Roman" pitchFamily="18" charset="0"/>
              </a:rPr>
              <a:t>noqat</a:t>
            </a:r>
            <a:r>
              <a:rPr lang="ru-RU" b="1" dirty="0" smtClean="0">
                <a:cs typeface="Times New Roman" pitchFamily="18" charset="0"/>
              </a:rPr>
              <a:t>, </a:t>
            </a:r>
            <a:r>
              <a:rPr lang="en-US" b="1" dirty="0" err="1" smtClean="0">
                <a:cs typeface="Times New Roman" pitchFamily="18" charset="0"/>
              </a:rPr>
              <a:t>absolyut</a:t>
            </a:r>
            <a:r>
              <a:rPr lang="en-US" b="1" dirty="0" smtClean="0">
                <a:cs typeface="Times New Roman" pitchFamily="18" charset="0"/>
              </a:rPr>
              <a:t> </a:t>
            </a:r>
            <a:r>
              <a:rPr lang="en-US" b="1" dirty="0" err="1" smtClean="0">
                <a:cs typeface="Times New Roman" pitchFamily="18" charset="0"/>
              </a:rPr>
              <a:t>qattı</a:t>
            </a:r>
            <a:r>
              <a:rPr lang="ru-RU" b="1" dirty="0" smtClean="0">
                <a:cs typeface="Times New Roman" pitchFamily="18" charset="0"/>
              </a:rPr>
              <a:t> </a:t>
            </a:r>
            <a:r>
              <a:rPr lang="en-US" b="1" dirty="0" smtClean="0">
                <a:cs typeface="Times New Roman" pitchFamily="18" charset="0"/>
              </a:rPr>
              <a:t>dene</a:t>
            </a:r>
            <a:r>
              <a:rPr lang="ru-RU" b="1" dirty="0" smtClean="0">
                <a:cs typeface="Times New Roman" pitchFamily="18" charset="0"/>
              </a:rPr>
              <a:t>. </a:t>
            </a:r>
            <a:r>
              <a:rPr lang="en-US" b="1" dirty="0" err="1" smtClean="0">
                <a:cs typeface="Times New Roman" pitchFamily="18" charset="0"/>
              </a:rPr>
              <a:t>Keńislik</a:t>
            </a:r>
            <a:r>
              <a:rPr lang="en-US" b="1" dirty="0" smtClean="0">
                <a:cs typeface="Times New Roman" pitchFamily="18" charset="0"/>
              </a:rPr>
              <a:t> </a:t>
            </a:r>
            <a:r>
              <a:rPr lang="en-US" b="1" dirty="0" err="1" smtClean="0">
                <a:cs typeface="Times New Roman" pitchFamily="18" charset="0"/>
              </a:rPr>
              <a:t>hám</a:t>
            </a:r>
            <a:r>
              <a:rPr lang="en-US" b="1" dirty="0" smtClean="0">
                <a:cs typeface="Times New Roman" pitchFamily="18" charset="0"/>
              </a:rPr>
              <a:t> </a:t>
            </a:r>
            <a:r>
              <a:rPr lang="en-US" b="1" dirty="0" err="1" smtClean="0">
                <a:cs typeface="Times New Roman" pitchFamily="18" charset="0"/>
              </a:rPr>
              <a:t>waqıt</a:t>
            </a:r>
            <a:r>
              <a:rPr lang="ru-RU" b="1" dirty="0" smtClean="0">
                <a:cs typeface="Times New Roman" pitchFamily="18" charset="0"/>
              </a:rPr>
              <a:t>. </a:t>
            </a:r>
          </a:p>
          <a:p>
            <a:pPr lvl="0"/>
            <a:r>
              <a:rPr lang="en-US" b="1" dirty="0" err="1">
                <a:cs typeface="Times New Roman" pitchFamily="18" charset="0"/>
              </a:rPr>
              <a:t>Materiallıq</a:t>
            </a:r>
            <a:r>
              <a:rPr lang="en-US" b="1" dirty="0">
                <a:cs typeface="Times New Roman" pitchFamily="18" charset="0"/>
              </a:rPr>
              <a:t> </a:t>
            </a:r>
            <a:r>
              <a:rPr lang="en-US" b="1" dirty="0" err="1" smtClean="0">
                <a:cs typeface="Times New Roman" pitchFamily="18" charset="0"/>
              </a:rPr>
              <a:t>noqat</a:t>
            </a:r>
            <a:r>
              <a:rPr lang="ru-RU" b="1" dirty="0" smtClean="0">
                <a:cs typeface="Times New Roman" pitchFamily="18" charset="0"/>
              </a:rPr>
              <a:t> </a:t>
            </a:r>
            <a:r>
              <a:rPr lang="en-US" b="1" dirty="0" err="1" smtClean="0">
                <a:cs typeface="Times New Roman" pitchFamily="18" charset="0"/>
              </a:rPr>
              <a:t>kinematikası</a:t>
            </a:r>
            <a:r>
              <a:rPr lang="ru-RU" b="1" dirty="0" smtClean="0">
                <a:cs typeface="Times New Roman" pitchFamily="18" charset="0"/>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428596" y="142852"/>
            <a:ext cx="8301038" cy="725470"/>
          </a:xfrm>
        </p:spPr>
        <p:style>
          <a:lnRef idx="0">
            <a:schemeClr val="accent1"/>
          </a:lnRef>
          <a:fillRef idx="3">
            <a:schemeClr val="accent1"/>
          </a:fillRef>
          <a:effectRef idx="3">
            <a:schemeClr val="accent1"/>
          </a:effectRef>
          <a:fontRef idx="minor">
            <a:schemeClr val="lt1"/>
          </a:fontRef>
        </p:style>
        <p:txBody>
          <a:bodyPr>
            <a:noAutofit/>
          </a:bodyPr>
          <a:lstStyle/>
          <a:p>
            <a:pPr algn="ctr"/>
            <a:r>
              <a:rPr lang="en-US" sz="3200" b="1" dirty="0" smtClean="0">
                <a:solidFill>
                  <a:schemeClr val="tx1"/>
                </a:solidFill>
              </a:rPr>
              <a:t>PAYDALAN</a:t>
            </a:r>
            <a:r>
              <a:rPr lang="es-ES" sz="3200" b="1" dirty="0" smtClean="0">
                <a:solidFill>
                  <a:schemeClr val="tx1"/>
                </a:solidFill>
              </a:rPr>
              <a:t>ÍL</a:t>
            </a:r>
            <a:r>
              <a:rPr lang="en-US" sz="3200" b="1" dirty="0" smtClean="0">
                <a:solidFill>
                  <a:schemeClr val="tx1"/>
                </a:solidFill>
              </a:rPr>
              <a:t>ǴAN</a:t>
            </a:r>
            <a:r>
              <a:rPr lang="ru-RU" sz="3200" b="1" dirty="0" smtClean="0">
                <a:solidFill>
                  <a:schemeClr val="tx1"/>
                </a:solidFill>
              </a:rPr>
              <a:t> </a:t>
            </a:r>
            <a:r>
              <a:rPr lang="en-US" sz="3200" b="1" dirty="0" smtClean="0">
                <a:solidFill>
                  <a:schemeClr val="tx1"/>
                </a:solidFill>
              </a:rPr>
              <a:t>ÁDEBIYA</a:t>
            </a:r>
            <a:r>
              <a:rPr lang="ru-RU" sz="3200" b="1" dirty="0" smtClean="0">
                <a:solidFill>
                  <a:schemeClr val="tx1"/>
                </a:solidFill>
              </a:rPr>
              <a:t>Т</a:t>
            </a:r>
            <a:r>
              <a:rPr lang="en-US" sz="3200" b="1" dirty="0" smtClean="0">
                <a:solidFill>
                  <a:schemeClr val="tx1"/>
                </a:solidFill>
              </a:rPr>
              <a:t>LAR</a:t>
            </a:r>
            <a:endParaRPr lang="ru-RU" sz="3200" b="1" dirty="0">
              <a:solidFill>
                <a:schemeClr val="tx1"/>
              </a:solidFill>
            </a:endParaRPr>
          </a:p>
        </p:txBody>
      </p:sp>
      <p:sp>
        <p:nvSpPr>
          <p:cNvPr id="3" name="Содержимое 2"/>
          <p:cNvSpPr>
            <a:spLocks noGrp="1"/>
          </p:cNvSpPr>
          <p:nvPr>
            <p:ph idx="1"/>
          </p:nvPr>
        </p:nvSpPr>
        <p:spPr>
          <a:xfrm>
            <a:off x="428596" y="928670"/>
            <a:ext cx="8271164" cy="5593576"/>
          </a:xfrm>
          <a:ln>
            <a:solidFill>
              <a:schemeClr val="accent1">
                <a:lumMod val="50000"/>
              </a:schemeClr>
            </a:solidFill>
          </a:ln>
        </p:spPr>
        <p:txBody>
          <a:bodyPr>
            <a:noAutofit/>
          </a:bodyPr>
          <a:lstStyle/>
          <a:p>
            <a:pPr algn="just">
              <a:buNone/>
            </a:pPr>
            <a:r>
              <a:rPr lang="ru-RU" sz="2000" b="1" dirty="0" smtClean="0"/>
              <a:t>1. </a:t>
            </a:r>
            <a:r>
              <a:rPr lang="en-US" sz="2000" b="1" dirty="0" smtClean="0"/>
              <a:t>Q</a:t>
            </a:r>
            <a:r>
              <a:rPr lang="ru-RU" sz="2000" b="1" dirty="0" smtClean="0"/>
              <a:t>.</a:t>
            </a:r>
            <a:r>
              <a:rPr lang="en-US" sz="2000" b="1" dirty="0" smtClean="0"/>
              <a:t>P</a:t>
            </a:r>
            <a:r>
              <a:rPr lang="ru-RU" sz="2000" b="1" dirty="0" smtClean="0"/>
              <a:t>.</a:t>
            </a:r>
            <a:r>
              <a:rPr lang="en-US" sz="2000" b="1" dirty="0" err="1" smtClean="0"/>
              <a:t>Abduraxmanov</a:t>
            </a:r>
            <a:r>
              <a:rPr lang="ru-RU" sz="2000" b="1" dirty="0" smtClean="0"/>
              <a:t>, </a:t>
            </a:r>
            <a:r>
              <a:rPr lang="en-US" sz="2000" b="1" dirty="0" smtClean="0"/>
              <a:t>V</a:t>
            </a:r>
            <a:r>
              <a:rPr lang="ru-RU" sz="2000" b="1" dirty="0" smtClean="0"/>
              <a:t>.</a:t>
            </a:r>
            <a:r>
              <a:rPr lang="en-US" sz="2000" b="1" dirty="0" smtClean="0"/>
              <a:t>S</a:t>
            </a:r>
            <a:r>
              <a:rPr lang="ru-RU" sz="2000" b="1" dirty="0" smtClean="0"/>
              <a:t>.</a:t>
            </a:r>
            <a:r>
              <a:rPr lang="en-US" sz="2000" b="1" dirty="0" err="1" smtClean="0"/>
              <a:t>Xamidov</a:t>
            </a:r>
            <a:r>
              <a:rPr lang="ru-RU" sz="2000" b="1" dirty="0" smtClean="0"/>
              <a:t>, </a:t>
            </a:r>
            <a:r>
              <a:rPr lang="en-US" sz="2000" b="1" dirty="0" smtClean="0"/>
              <a:t>N</a:t>
            </a:r>
            <a:r>
              <a:rPr lang="ru-RU" sz="2000" b="1" dirty="0" smtClean="0"/>
              <a:t>.</a:t>
            </a:r>
            <a:r>
              <a:rPr lang="en-US" sz="2000" b="1" dirty="0" smtClean="0"/>
              <a:t>A</a:t>
            </a:r>
            <a:r>
              <a:rPr lang="ru-RU" sz="2000" b="1" dirty="0" smtClean="0"/>
              <a:t>.</a:t>
            </a:r>
            <a:r>
              <a:rPr lang="en-US" sz="2000" b="1" dirty="0" err="1" smtClean="0"/>
              <a:t>Axmedova</a:t>
            </a:r>
            <a:r>
              <a:rPr lang="ru-RU" sz="2000" b="1" dirty="0" smtClean="0"/>
              <a:t>. </a:t>
            </a:r>
            <a:r>
              <a:rPr lang="en-US" sz="2000" b="1" dirty="0" smtClean="0"/>
              <a:t>FIZIKA</a:t>
            </a:r>
            <a:r>
              <a:rPr lang="ru-RU" sz="2000" b="1" dirty="0" smtClean="0"/>
              <a:t>. </a:t>
            </a:r>
            <a:r>
              <a:rPr lang="en-US" sz="2000" b="1" dirty="0" err="1" smtClean="0"/>
              <a:t>Darslik</a:t>
            </a:r>
            <a:r>
              <a:rPr lang="ru-RU" sz="2000" b="1" dirty="0" smtClean="0"/>
              <a:t>. </a:t>
            </a:r>
            <a:r>
              <a:rPr lang="en-US" sz="2000" b="1" dirty="0" smtClean="0"/>
              <a:t>Toshkent</a:t>
            </a:r>
            <a:r>
              <a:rPr lang="ru-RU" sz="2000" b="1" dirty="0" smtClean="0"/>
              <a:t>. “</a:t>
            </a:r>
            <a:r>
              <a:rPr lang="en-US" sz="2000" b="1" dirty="0" err="1" smtClean="0"/>
              <a:t>Aloqachi</a:t>
            </a:r>
            <a:r>
              <a:rPr lang="en-US" sz="2000" b="1" dirty="0" smtClean="0"/>
              <a:t> </a:t>
            </a:r>
            <a:r>
              <a:rPr lang="en-US" sz="2000" b="1" dirty="0" err="1" smtClean="0"/>
              <a:t>nashriyoti</a:t>
            </a:r>
            <a:r>
              <a:rPr lang="ru-RU" sz="2000" b="1" dirty="0" smtClean="0"/>
              <a:t>”. 2018 </a:t>
            </a:r>
            <a:r>
              <a:rPr lang="en-US" sz="2000" b="1" dirty="0" smtClean="0"/>
              <a:t>y</a:t>
            </a:r>
            <a:r>
              <a:rPr lang="ru-RU" sz="2000" b="1" dirty="0" smtClean="0"/>
              <a:t>. </a:t>
            </a:r>
            <a:r>
              <a:rPr lang="en-US" sz="2000" b="1" dirty="0" smtClean="0"/>
              <a:t>O</a:t>
            </a:r>
            <a:r>
              <a:rPr lang="ru-RU" sz="2000" b="1" dirty="0" smtClean="0"/>
              <a:t>‘</a:t>
            </a:r>
            <a:r>
              <a:rPr lang="en-US" sz="2000" b="1" dirty="0" err="1" smtClean="0"/>
              <a:t>zR</a:t>
            </a:r>
            <a:r>
              <a:rPr lang="en-US" sz="2000" b="1" dirty="0" smtClean="0"/>
              <a:t> OO</a:t>
            </a:r>
            <a:r>
              <a:rPr lang="ru-RU" sz="2000" b="1" dirty="0" smtClean="0"/>
              <a:t>‘</a:t>
            </a:r>
            <a:r>
              <a:rPr lang="en-US" sz="2000" b="1" dirty="0" smtClean="0"/>
              <a:t>MTV</a:t>
            </a:r>
            <a:r>
              <a:rPr lang="ru-RU" sz="2000" b="1" dirty="0" smtClean="0"/>
              <a:t> 2017.24.08 </a:t>
            </a:r>
            <a:r>
              <a:rPr lang="en-US" sz="2000" b="1" dirty="0" err="1" smtClean="0"/>
              <a:t>dagi</a:t>
            </a:r>
            <a:r>
              <a:rPr lang="ru-RU" sz="2000" b="1" dirty="0" smtClean="0"/>
              <a:t> “603”-</a:t>
            </a:r>
            <a:r>
              <a:rPr lang="en-US" sz="2000" b="1" dirty="0" err="1" smtClean="0"/>
              <a:t>sonli</a:t>
            </a:r>
            <a:r>
              <a:rPr lang="en-US" sz="2000" b="1" dirty="0" smtClean="0"/>
              <a:t> </a:t>
            </a:r>
            <a:r>
              <a:rPr lang="en-US" sz="2000" b="1" dirty="0" err="1" smtClean="0"/>
              <a:t>buyrug</a:t>
            </a:r>
            <a:r>
              <a:rPr lang="ru-RU" sz="2000" b="1" dirty="0" smtClean="0"/>
              <a:t>‘</a:t>
            </a:r>
            <a:r>
              <a:rPr lang="en-US" sz="2000" b="1" dirty="0" err="1" smtClean="0"/>
              <a:t>i</a:t>
            </a:r>
            <a:r>
              <a:rPr lang="ru-RU" sz="2000" b="1" dirty="0" smtClean="0"/>
              <a:t>.</a:t>
            </a:r>
            <a:endParaRPr lang="ru-RU" sz="2000" dirty="0" smtClean="0"/>
          </a:p>
          <a:p>
            <a:pPr algn="just">
              <a:buNone/>
            </a:pPr>
            <a:r>
              <a:rPr lang="en-US" sz="2000" b="1" dirty="0" smtClean="0"/>
              <a:t>2.</a:t>
            </a:r>
            <a:r>
              <a:rPr lang="ru-RU" sz="2000" b="1" dirty="0" smtClean="0"/>
              <a:t>   </a:t>
            </a:r>
            <a:r>
              <a:rPr lang="en-US" sz="2000" b="1" dirty="0" err="1" smtClean="0"/>
              <a:t>B.A.Ibragimov</a:t>
            </a:r>
            <a:r>
              <a:rPr lang="en-US" sz="2000" b="1" dirty="0" smtClean="0"/>
              <a:t>, </a:t>
            </a:r>
            <a:r>
              <a:rPr lang="en-US" sz="2000" b="1" dirty="0" err="1" smtClean="0"/>
              <a:t>G.Q.Atajanova</a:t>
            </a:r>
            <a:r>
              <a:rPr lang="en-US" sz="2000" b="1" dirty="0" smtClean="0"/>
              <a:t>. </a:t>
            </a:r>
            <a:r>
              <a:rPr lang="uz-Cyrl-UZ" sz="2000" b="1" dirty="0" smtClean="0"/>
              <a:t>“FIZIKA”. </a:t>
            </a:r>
            <a:r>
              <a:rPr lang="en-US" sz="2000" b="1" dirty="0" err="1" smtClean="0"/>
              <a:t>Oqıwlıq</a:t>
            </a:r>
            <a:r>
              <a:rPr lang="uz-Cyrl-UZ" sz="2000" b="1" dirty="0" smtClean="0"/>
              <a:t>. T</a:t>
            </a:r>
            <a:r>
              <a:rPr lang="en-US" sz="2000" b="1" dirty="0" smtClean="0"/>
              <a:t>a</a:t>
            </a:r>
            <a:r>
              <a:rPr lang="uz-Cyrl-UZ" sz="2000" b="1" dirty="0" smtClean="0"/>
              <a:t>shkent. </a:t>
            </a:r>
            <a:r>
              <a:rPr lang="en-US" sz="2000" b="1" dirty="0" smtClean="0"/>
              <a:t>2018 j. </a:t>
            </a:r>
            <a:endParaRPr lang="ru-RU" sz="2000" b="1" dirty="0" smtClean="0"/>
          </a:p>
          <a:p>
            <a:pPr algn="just">
              <a:buNone/>
            </a:pPr>
            <a:r>
              <a:rPr lang="uz-Cyrl-UZ" sz="2000" b="1" dirty="0" smtClean="0"/>
              <a:t>3.  Q.P.Abduraxmanov, O’.Egamov. “FIZIKA”. Darslik. Toshkent. O‘quv-ta’lim metodika” bosmaxonasi. 2015 y. O‘zROO‘MTV  2009.26.02. dagi “51”-sonli buyrug‘i.</a:t>
            </a:r>
            <a:endParaRPr lang="ru-RU" sz="2000" dirty="0" smtClean="0"/>
          </a:p>
          <a:p>
            <a:pPr algn="just">
              <a:buNone/>
            </a:pPr>
            <a:r>
              <a:rPr lang="en-US" sz="2000" b="1" dirty="0" smtClean="0"/>
              <a:t>4</a:t>
            </a:r>
            <a:r>
              <a:rPr lang="uz-Cyrl-UZ" sz="2000" b="1" dirty="0" smtClean="0"/>
              <a:t>. Douglas C. Giancoli. Physics. Principles with Applicathions. 2004 USA ISBN-13 978-0-321-62592-2</a:t>
            </a:r>
            <a:r>
              <a:rPr lang="en-US" sz="2000" b="1" dirty="0" smtClean="0"/>
              <a:t>.</a:t>
            </a:r>
            <a:endParaRPr lang="ru-RU" sz="2000" dirty="0" smtClean="0"/>
          </a:p>
          <a:p>
            <a:pPr algn="just">
              <a:buNone/>
            </a:pPr>
            <a:r>
              <a:rPr lang="en-US" sz="2000" b="1" dirty="0" smtClean="0"/>
              <a:t>5. </a:t>
            </a:r>
            <a:r>
              <a:rPr lang="ru-RU" sz="2000" b="1" dirty="0" smtClean="0"/>
              <a:t> </a:t>
            </a:r>
            <a:r>
              <a:rPr lang="en-US" sz="2000" b="1" dirty="0" smtClean="0"/>
              <a:t>Physics for Scientists and Engineers, Raymond A. </a:t>
            </a:r>
            <a:r>
              <a:rPr lang="en-US" sz="2000" b="1" dirty="0" err="1" smtClean="0"/>
              <a:t>Serway</a:t>
            </a:r>
            <a:r>
              <a:rPr lang="en-US" sz="2000" b="1" dirty="0" smtClean="0"/>
              <a:t>, John W. Jewett. 9th Edition, 2012.</a:t>
            </a:r>
            <a:endParaRPr lang="ru-RU" sz="2000" dirty="0" smtClean="0"/>
          </a:p>
          <a:p>
            <a:pPr algn="just">
              <a:buNone/>
            </a:pPr>
            <a:r>
              <a:rPr lang="en-US" sz="2000" b="1" dirty="0" smtClean="0"/>
              <a:t>6.</a:t>
            </a:r>
            <a:r>
              <a:rPr lang="ru-RU" sz="2000" b="1" dirty="0" smtClean="0"/>
              <a:t>  </a:t>
            </a:r>
            <a:r>
              <a:rPr lang="en-US" sz="2000" b="1" dirty="0" smtClean="0"/>
              <a:t>“</a:t>
            </a:r>
            <a:r>
              <a:rPr lang="en-US" sz="2000" b="1" dirty="0" err="1" smtClean="0"/>
              <a:t>Umumiy</a:t>
            </a:r>
            <a:r>
              <a:rPr lang="en-US" sz="2000" b="1" dirty="0" smtClean="0"/>
              <a:t> </a:t>
            </a:r>
            <a:r>
              <a:rPr lang="en-US" sz="2000" b="1" dirty="0" err="1" smtClean="0"/>
              <a:t>Fizika</a:t>
            </a:r>
            <a:r>
              <a:rPr lang="en-US" sz="2000" b="1" dirty="0" smtClean="0"/>
              <a:t> </a:t>
            </a:r>
            <a:r>
              <a:rPr lang="en-US" sz="2000" b="1" dirty="0" err="1" smtClean="0"/>
              <a:t>fani</a:t>
            </a:r>
            <a:r>
              <a:rPr lang="en-US" sz="2000" b="1" dirty="0" smtClean="0"/>
              <a:t> </a:t>
            </a:r>
            <a:r>
              <a:rPr lang="en-US" sz="2000" b="1" dirty="0" err="1" smtClean="0"/>
              <a:t>bo‘yicha</a:t>
            </a:r>
            <a:r>
              <a:rPr lang="en-US" sz="2000" b="1" dirty="0" smtClean="0"/>
              <a:t> </a:t>
            </a:r>
            <a:r>
              <a:rPr lang="en-US" sz="2000" b="1" dirty="0" err="1" smtClean="0"/>
              <a:t>taqdimot</a:t>
            </a:r>
            <a:r>
              <a:rPr lang="en-US" sz="2000" b="1" dirty="0" smtClean="0"/>
              <a:t> </a:t>
            </a:r>
            <a:r>
              <a:rPr lang="en-US" sz="2000" b="1" dirty="0" err="1" smtClean="0"/>
              <a:t>multimediali</a:t>
            </a:r>
            <a:r>
              <a:rPr lang="en-US" sz="2000" b="1" dirty="0" smtClean="0"/>
              <a:t> </a:t>
            </a:r>
            <a:r>
              <a:rPr lang="en-US" sz="2000" b="1" dirty="0" err="1" smtClean="0"/>
              <a:t>ma’ruzalar</a:t>
            </a:r>
            <a:r>
              <a:rPr lang="en-US" sz="2000" b="1" dirty="0" smtClean="0"/>
              <a:t> </a:t>
            </a:r>
            <a:r>
              <a:rPr lang="en-US" sz="2000" b="1" dirty="0" err="1" smtClean="0"/>
              <a:t>to‘plami</a:t>
            </a:r>
            <a:r>
              <a:rPr lang="en-US" sz="2000" b="1" dirty="0" smtClean="0"/>
              <a:t>”. </a:t>
            </a:r>
            <a:r>
              <a:rPr lang="en-US" sz="2000" b="1" dirty="0" err="1" smtClean="0"/>
              <a:t>Elektron</a:t>
            </a:r>
            <a:r>
              <a:rPr lang="en-US" sz="2000" b="1" dirty="0" smtClean="0"/>
              <a:t> </a:t>
            </a:r>
            <a:r>
              <a:rPr lang="en-US" sz="2000" b="1" dirty="0" err="1" smtClean="0"/>
              <a:t>o‘quv</a:t>
            </a:r>
            <a:r>
              <a:rPr lang="en-US" sz="2000" b="1" dirty="0" smtClean="0"/>
              <a:t> </a:t>
            </a:r>
            <a:r>
              <a:rPr lang="en-US" sz="2000" b="1" dirty="0" err="1" smtClean="0"/>
              <a:t>qo‘llanma</a:t>
            </a:r>
            <a:r>
              <a:rPr lang="en-US" sz="2000" b="1" dirty="0" smtClean="0"/>
              <a:t>. Toshkent. 2012 y. </a:t>
            </a:r>
            <a:r>
              <a:rPr lang="en-US" sz="2000" b="1" dirty="0" err="1" smtClean="0"/>
              <a:t>O‘zR</a:t>
            </a:r>
            <a:r>
              <a:rPr lang="en-US" sz="2000" b="1" dirty="0" smtClean="0"/>
              <a:t> OO‘MTV 2012.15.08 </a:t>
            </a:r>
            <a:r>
              <a:rPr lang="en-US" sz="2000" b="1" dirty="0" err="1" smtClean="0"/>
              <a:t>dagi</a:t>
            </a:r>
            <a:r>
              <a:rPr lang="en-US" sz="2000" b="1" dirty="0" smtClean="0"/>
              <a:t> “332/1”-</a:t>
            </a:r>
            <a:r>
              <a:rPr lang="en-US" sz="2000" b="1" dirty="0" err="1" smtClean="0"/>
              <a:t>sonli</a:t>
            </a:r>
            <a:r>
              <a:rPr lang="en-US" sz="2000" b="1" dirty="0" smtClean="0"/>
              <a:t> </a:t>
            </a:r>
            <a:r>
              <a:rPr lang="en-US" sz="2000" b="1" dirty="0" err="1" smtClean="0"/>
              <a:t>buyrug‘i</a:t>
            </a:r>
            <a:r>
              <a:rPr lang="en-US" sz="2000" b="1" dirty="0" smtClean="0"/>
              <a:t>.</a:t>
            </a:r>
            <a:endParaRPr lang="ru-RU" sz="2000" dirty="0" smtClean="0"/>
          </a:p>
          <a:p>
            <a:pPr algn="just">
              <a:buNone/>
            </a:pPr>
            <a:r>
              <a:rPr lang="en-US" sz="2000" b="1" dirty="0" smtClean="0"/>
              <a:t>7. “Fizika-1 </a:t>
            </a:r>
            <a:r>
              <a:rPr lang="en-US" sz="2000" b="1" dirty="0" err="1" smtClean="0"/>
              <a:t>kursi</a:t>
            </a:r>
            <a:r>
              <a:rPr lang="en-US" sz="2000" b="1" dirty="0" smtClean="0"/>
              <a:t> </a:t>
            </a:r>
            <a:r>
              <a:rPr lang="en-US" sz="2000" b="1" dirty="0" err="1" smtClean="0"/>
              <a:t>bo‘yicha</a:t>
            </a:r>
            <a:r>
              <a:rPr lang="en-US" sz="2000" b="1" dirty="0" smtClean="0"/>
              <a:t> </a:t>
            </a:r>
            <a:r>
              <a:rPr lang="en-US" sz="2000" b="1" dirty="0" err="1" smtClean="0"/>
              <a:t>taqdimot</a:t>
            </a:r>
            <a:r>
              <a:rPr lang="en-US" sz="2000" b="1" dirty="0" smtClean="0"/>
              <a:t> </a:t>
            </a:r>
            <a:r>
              <a:rPr lang="en-US" sz="2000" b="1" dirty="0" err="1" smtClean="0"/>
              <a:t>multimediali</a:t>
            </a:r>
            <a:r>
              <a:rPr lang="en-US" sz="2000" b="1" dirty="0" smtClean="0"/>
              <a:t> </a:t>
            </a:r>
            <a:r>
              <a:rPr lang="en-US" sz="2000" b="1" dirty="0" err="1" smtClean="0"/>
              <a:t>ma’ruzalar</a:t>
            </a:r>
            <a:r>
              <a:rPr lang="en-US" sz="2000" b="1" dirty="0" smtClean="0"/>
              <a:t> </a:t>
            </a:r>
            <a:r>
              <a:rPr lang="en-US" sz="2000" b="1" dirty="0" err="1" smtClean="0"/>
              <a:t>to‘plami</a:t>
            </a:r>
            <a:r>
              <a:rPr lang="en-US" sz="2000" b="1" dirty="0" smtClean="0"/>
              <a:t>”. </a:t>
            </a:r>
            <a:r>
              <a:rPr lang="en-US" sz="2000" b="1" dirty="0" err="1" smtClean="0"/>
              <a:t>Elektron</a:t>
            </a:r>
            <a:r>
              <a:rPr lang="en-US" sz="2000" b="1" dirty="0" smtClean="0"/>
              <a:t> </a:t>
            </a:r>
            <a:r>
              <a:rPr lang="en-US" sz="2000" b="1" dirty="0" err="1" smtClean="0"/>
              <a:t>o‘quv</a:t>
            </a:r>
            <a:r>
              <a:rPr lang="en-US" sz="2000" b="1" dirty="0" smtClean="0"/>
              <a:t> </a:t>
            </a:r>
            <a:r>
              <a:rPr lang="en-US" sz="2000" b="1" dirty="0" err="1" smtClean="0"/>
              <a:t>qo‘llanma</a:t>
            </a:r>
            <a:r>
              <a:rPr lang="en-US" sz="2000" b="1" dirty="0" smtClean="0"/>
              <a:t>. Toshkent. 2019 y. </a:t>
            </a:r>
            <a:r>
              <a:rPr lang="en-US" sz="2000" b="1" dirty="0" err="1" smtClean="0"/>
              <a:t>O‘zR</a:t>
            </a:r>
            <a:r>
              <a:rPr lang="en-US" sz="2000" b="1" dirty="0" smtClean="0"/>
              <a:t> OO‘MTV 2019.04.10 </a:t>
            </a:r>
            <a:r>
              <a:rPr lang="en-US" sz="2000" b="1" dirty="0" err="1" smtClean="0"/>
              <a:t>dagi</a:t>
            </a:r>
            <a:r>
              <a:rPr lang="en-US" sz="2000" b="1" dirty="0" smtClean="0"/>
              <a:t> “892”-</a:t>
            </a:r>
            <a:r>
              <a:rPr lang="en-US" sz="2000" b="1" dirty="0" err="1" smtClean="0"/>
              <a:t>sonli</a:t>
            </a:r>
            <a:r>
              <a:rPr lang="en-US" sz="2000" b="1" dirty="0" smtClean="0"/>
              <a:t> </a:t>
            </a:r>
            <a:r>
              <a:rPr lang="en-US" sz="2000" b="1" dirty="0" err="1" smtClean="0"/>
              <a:t>buyrug‘i</a:t>
            </a:r>
            <a:r>
              <a:rPr lang="en-US" sz="2000" b="1" dirty="0" smtClean="0"/>
              <a:t>.</a:t>
            </a:r>
            <a:endParaRPr lang="ru-RU" sz="2000" dirty="0" smtClean="0"/>
          </a:p>
          <a:p>
            <a:pPr marL="0" indent="0" algn="just">
              <a:buNone/>
            </a:pPr>
            <a:endParaRPr lang="ru-RU" sz="2000" b="1" dirty="0"/>
          </a:p>
          <a:p>
            <a:pPr>
              <a:buNone/>
            </a:pPr>
            <a:endParaRPr lang="ru-RU" sz="2400" dirty="0" smtClean="0"/>
          </a:p>
          <a:p>
            <a:endParaRPr lang="ru-RU" sz="2400" dirty="0"/>
          </a:p>
        </p:txBody>
      </p:sp>
    </p:spTree>
    <p:extLst>
      <p:ext uri="{BB962C8B-B14F-4D97-AF65-F5344CB8AC3E}">
        <p14:creationId xmlns:p14="http://schemas.microsoft.com/office/powerpoint/2010/main" val="18233228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http://qrcoder.ru/code/?https%3A%2F%2Fphet.colorado.edu%2F&amp;10&a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6096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1230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228600"/>
            <a:ext cx="8229600" cy="944562"/>
          </a:xfr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bodyPr>
          <a:lstStyle/>
          <a:p>
            <a:r>
              <a:rPr lang="en-US" sz="3200" b="1" dirty="0" smtClean="0">
                <a:solidFill>
                  <a:schemeClr val="tx1"/>
                </a:solidFill>
              </a:rPr>
              <a:t>PEDAGOGIKAL</a:t>
            </a:r>
            <a:r>
              <a:rPr lang="es-ES" sz="3200" b="1" dirty="0" smtClean="0">
                <a:solidFill>
                  <a:schemeClr val="tx1"/>
                </a:solidFill>
              </a:rPr>
              <a:t>ÍQ</a:t>
            </a:r>
            <a:r>
              <a:rPr lang="en-US" sz="3200" b="1" dirty="0" smtClean="0">
                <a:solidFill>
                  <a:schemeClr val="tx1"/>
                </a:solidFill>
              </a:rPr>
              <a:t> DÁSTÚRIY QURALLAR</a:t>
            </a:r>
            <a:endParaRPr lang="ru-RU" sz="3200" b="1" dirty="0">
              <a:solidFill>
                <a:schemeClr val="tx1"/>
              </a:solidFill>
            </a:endParaRPr>
          </a:p>
        </p:txBody>
      </p:sp>
      <p:sp>
        <p:nvSpPr>
          <p:cNvPr id="3" name="Объект 2"/>
          <p:cNvSpPr>
            <a:spLocks noGrp="1"/>
          </p:cNvSpPr>
          <p:nvPr>
            <p:ph idx="1"/>
          </p:nvPr>
        </p:nvSpPr>
        <p:spPr/>
        <p:txBody>
          <a:bodyPr/>
          <a:lstStyle/>
          <a:p>
            <a:r>
              <a:rPr lang="en-US" dirty="0">
                <a:hlinkClick r:id="rId2"/>
              </a:rPr>
              <a:t>https://</a:t>
            </a:r>
            <a:r>
              <a:rPr lang="en-US" dirty="0" smtClean="0">
                <a:hlinkClick r:id="rId2"/>
              </a:rPr>
              <a:t>phet.colorado.edu/en/simulation/legacy/moving-man</a:t>
            </a:r>
            <a:r>
              <a:rPr lang="ru-RU" dirty="0" smtClean="0"/>
              <a:t> </a:t>
            </a:r>
            <a:endParaRPr lang="en-US" dirty="0" smtClean="0"/>
          </a:p>
        </p:txBody>
      </p:sp>
      <p:pic>
        <p:nvPicPr>
          <p:cNvPr id="325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743200"/>
            <a:ext cx="725057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677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228600"/>
            <a:ext cx="8229600" cy="944562"/>
          </a:xfr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Autofit/>
          </a:bodyPr>
          <a:lstStyle/>
          <a:p>
            <a:r>
              <a:rPr lang="en-US" sz="3200" b="1" dirty="0" smtClean="0">
                <a:solidFill>
                  <a:schemeClr val="tx1"/>
                </a:solidFill>
              </a:rPr>
              <a:t>PEDAGOGIKAL</a:t>
            </a:r>
            <a:r>
              <a:rPr lang="es-ES" sz="3200" b="1" dirty="0" smtClean="0">
                <a:solidFill>
                  <a:schemeClr val="tx1"/>
                </a:solidFill>
              </a:rPr>
              <a:t>ÍQ</a:t>
            </a:r>
            <a:r>
              <a:rPr lang="en-US" sz="3200" b="1" dirty="0" smtClean="0">
                <a:solidFill>
                  <a:schemeClr val="tx1"/>
                </a:solidFill>
              </a:rPr>
              <a:t> DÁSTÚRIY QURALLAR</a:t>
            </a:r>
            <a:endParaRPr lang="ru-RU" sz="3200" b="1" dirty="0">
              <a:solidFill>
                <a:schemeClr val="tx1"/>
              </a:solidFill>
            </a:endParaRPr>
          </a:p>
        </p:txBody>
      </p:sp>
      <p:sp>
        <p:nvSpPr>
          <p:cNvPr id="3" name="Объект 2"/>
          <p:cNvSpPr>
            <a:spLocks noGrp="1"/>
          </p:cNvSpPr>
          <p:nvPr>
            <p:ph idx="1"/>
          </p:nvPr>
        </p:nvSpPr>
        <p:spPr/>
        <p:txBody>
          <a:bodyPr/>
          <a:lstStyle/>
          <a:p>
            <a:r>
              <a:rPr lang="en-US" dirty="0"/>
              <a:t>https://phet.colorado.edu/en/simulation/projectile-motion</a:t>
            </a:r>
          </a:p>
        </p:txBody>
      </p:sp>
      <p:pic>
        <p:nvPicPr>
          <p:cNvPr id="326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67000"/>
            <a:ext cx="7314671"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100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44" name="Rectangle 8"/>
          <p:cNvSpPr>
            <a:spLocks noGrp="1" noChangeArrowheads="1"/>
          </p:cNvSpPr>
          <p:nvPr>
            <p:ph type="title"/>
          </p:nvPr>
        </p:nvSpPr>
        <p:spPr>
          <a:xfrm>
            <a:off x="457200" y="228600"/>
            <a:ext cx="8229600" cy="5105400"/>
          </a:xfrm>
        </p:spPr>
        <p:style>
          <a:lnRef idx="1">
            <a:schemeClr val="accent1"/>
          </a:lnRef>
          <a:fillRef idx="2">
            <a:schemeClr val="accent1"/>
          </a:fillRef>
          <a:effectRef idx="1">
            <a:schemeClr val="accent1"/>
          </a:effectRef>
          <a:fontRef idx="minor">
            <a:schemeClr val="dk1"/>
          </a:fontRef>
        </p:style>
        <p:txBody>
          <a:bodyPr>
            <a:normAutofit/>
          </a:bodyPr>
          <a:lstStyle/>
          <a:p>
            <a:pPr>
              <a:defRPr/>
            </a:pPr>
            <a:r>
              <a:rPr lang="en-US" sz="4800" b="1" dirty="0" err="1" smtClean="0">
                <a:solidFill>
                  <a:srgbClr val="FD1907"/>
                </a:solidFill>
                <a:effectLst>
                  <a:outerShdw blurRad="38100" dist="38100" dir="2700000" algn="tl">
                    <a:srgbClr val="C0C0C0"/>
                  </a:outerShdw>
                </a:effectLst>
              </a:rPr>
              <a:t>Fizika</a:t>
            </a:r>
            <a:r>
              <a:rPr lang="en-US" sz="4800" b="1" dirty="0" smtClean="0">
                <a:solidFill>
                  <a:srgbClr val="FD1907"/>
                </a:solidFill>
                <a:effectLst>
                  <a:outerShdw blurRad="38100" dist="38100" dir="2700000" algn="tl">
                    <a:srgbClr val="C0C0C0"/>
                  </a:outerShdw>
                </a:effectLst>
              </a:rPr>
              <a:t> </a:t>
            </a:r>
            <a:r>
              <a:rPr lang="ru-RU"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cs typeface="Times New Roman" pitchFamily="18" charset="0"/>
              </a:rPr>
              <a:t>páni</a:t>
            </a:r>
            <a:r>
              <a:rPr lang="ru-RU" sz="4000" b="1" dirty="0" smtClean="0">
                <a:effectLst>
                  <a:outerShdw blurRad="38100" dist="38100" dir="2700000" algn="tl">
                    <a:srgbClr val="C0C0C0"/>
                  </a:outerShdw>
                </a:effectLst>
              </a:rPr>
              <a:t> – </a:t>
            </a:r>
            <a:r>
              <a:rPr lang="en-US" sz="4000" b="1" dirty="0" err="1" smtClean="0">
                <a:effectLst>
                  <a:outerShdw blurRad="38100" dist="38100" dir="2700000" algn="tl">
                    <a:srgbClr val="C0C0C0"/>
                  </a:outerShdw>
                </a:effectLst>
              </a:rPr>
              <a:t>tábiyat</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qubılıslarınıń</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ápiwayı</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hám</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ulıwma</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nızamlıqların</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zatlar</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dúzilisi</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hám</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qásiyetlerin</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barlıq</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háreketler</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nızamlıqların</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úyretiwshi</a:t>
            </a:r>
            <a:r>
              <a:rPr lang="en-US" sz="4000" b="1" dirty="0" smtClean="0">
                <a:effectLst>
                  <a:outerShdw blurRad="38100" dist="38100" dir="2700000" algn="tl">
                    <a:srgbClr val="C0C0C0"/>
                  </a:outerShdw>
                </a:effectLst>
              </a:rPr>
              <a:t> </a:t>
            </a:r>
            <a:r>
              <a:rPr lang="en-US" sz="4000" b="1" dirty="0" err="1" smtClean="0">
                <a:effectLst>
                  <a:outerShdw blurRad="38100" dist="38100" dir="2700000" algn="tl">
                    <a:srgbClr val="C0C0C0"/>
                  </a:outerShdw>
                </a:effectLst>
              </a:rPr>
              <a:t>pán</a:t>
            </a:r>
            <a:r>
              <a:rPr lang="en-US" sz="4000" b="1" dirty="0" smtClean="0">
                <a:effectLst>
                  <a:outerShdw blurRad="38100" dist="38100" dir="2700000" algn="tl">
                    <a:srgbClr val="C0C0C0"/>
                  </a:outerShdw>
                </a:effectLst>
              </a:rPr>
              <a:t>.</a:t>
            </a:r>
            <a:endParaRPr lang="ru-RU" sz="4800" b="1" dirty="0" smtClean="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72744"/>
                                        </p:tgtEl>
                                        <p:attrNameLst>
                                          <p:attrName>style.visibility</p:attrName>
                                        </p:attrNameLst>
                                      </p:cBhvr>
                                      <p:to>
                                        <p:strVal val="visible"/>
                                      </p:to>
                                    </p:set>
                                    <p:anim calcmode="lin" valueType="num">
                                      <p:cBhvr>
                                        <p:cTn id="7" dur="3000" fill="hold"/>
                                        <p:tgtEl>
                                          <p:spTgt spid="372744"/>
                                        </p:tgtEl>
                                        <p:attrNameLst>
                                          <p:attrName>ppt_w</p:attrName>
                                        </p:attrNameLst>
                                      </p:cBhvr>
                                      <p:tavLst>
                                        <p:tav tm="0">
                                          <p:val>
                                            <p:fltVal val="0"/>
                                          </p:val>
                                        </p:tav>
                                        <p:tav tm="100000">
                                          <p:val>
                                            <p:strVal val="#ppt_w"/>
                                          </p:val>
                                        </p:tav>
                                      </p:tavLst>
                                    </p:anim>
                                    <p:anim calcmode="lin" valueType="num">
                                      <p:cBhvr>
                                        <p:cTn id="8" dur="3000" fill="hold"/>
                                        <p:tgtEl>
                                          <p:spTgt spid="372744"/>
                                        </p:tgtEl>
                                        <p:attrNameLst>
                                          <p:attrName>ppt_h</p:attrName>
                                        </p:attrNameLst>
                                      </p:cBhvr>
                                      <p:tavLst>
                                        <p:tav tm="0">
                                          <p:val>
                                            <p:fltVal val="0"/>
                                          </p:val>
                                        </p:tav>
                                        <p:tav tm="100000">
                                          <p:val>
                                            <p:strVal val="#ppt_h"/>
                                          </p:val>
                                        </p:tav>
                                      </p:tavLst>
                                    </p:anim>
                                    <p:animEffect transition="in" filter="fade">
                                      <p:cBhvr>
                                        <p:cTn id="9" dur="3000"/>
                                        <p:tgtEl>
                                          <p:spTgt spid="372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79" name="Rectangle 23"/>
          <p:cNvSpPr>
            <a:spLocks noGrp="1" noChangeArrowheads="1"/>
          </p:cNvSpPr>
          <p:nvPr>
            <p:ph type="title"/>
          </p:nvPr>
        </p:nvSpPr>
        <p:spPr>
          <a:xfrm>
            <a:off x="457200" y="457200"/>
            <a:ext cx="8229600" cy="990600"/>
          </a:xfrm>
        </p:spPr>
        <p:style>
          <a:lnRef idx="0">
            <a:schemeClr val="accent1"/>
          </a:lnRef>
          <a:fillRef idx="3">
            <a:schemeClr val="accent1"/>
          </a:fillRef>
          <a:effectRef idx="3">
            <a:schemeClr val="accent1"/>
          </a:effectRef>
          <a:fontRef idx="minor">
            <a:schemeClr val="lt1"/>
          </a:fontRef>
        </p:style>
        <p:txBody>
          <a:bodyPr>
            <a:normAutofit/>
          </a:bodyPr>
          <a:lstStyle/>
          <a:p>
            <a:pPr eaLnBrk="1" hangingPunct="1"/>
            <a:r>
              <a:rPr lang="en-US" sz="3200" b="1" dirty="0" err="1" smtClean="0">
                <a:solidFill>
                  <a:schemeClr val="tx1"/>
                </a:solidFill>
                <a:cs typeface="Times New Roman" pitchFamily="18" charset="0"/>
              </a:rPr>
              <a:t>Fizika</a:t>
            </a:r>
            <a:r>
              <a:rPr lang="en-US" sz="3200" b="1" dirty="0" smtClean="0">
                <a:solidFill>
                  <a:schemeClr val="tx1"/>
                </a:solidFill>
                <a:cs typeface="Times New Roman" pitchFamily="18" charset="0"/>
              </a:rPr>
              <a:t> </a:t>
            </a:r>
            <a:r>
              <a:rPr lang="en-US" sz="3200" b="1" dirty="0" err="1" smtClean="0">
                <a:solidFill>
                  <a:schemeClr val="tx1"/>
                </a:solidFill>
                <a:cs typeface="Times New Roman" pitchFamily="18" charset="0"/>
              </a:rPr>
              <a:t>pániniń</a:t>
            </a:r>
            <a:r>
              <a:rPr lang="en-US" sz="3200" b="1" dirty="0">
                <a:solidFill>
                  <a:schemeClr val="tx1"/>
                </a:solidFill>
                <a:cs typeface="Times New Roman" pitchFamily="18" charset="0"/>
              </a:rPr>
              <a:t> </a:t>
            </a:r>
            <a:r>
              <a:rPr lang="en-US" sz="3200" b="1" dirty="0" err="1" smtClean="0">
                <a:solidFill>
                  <a:schemeClr val="tx1"/>
                </a:solidFill>
                <a:cs typeface="Times New Roman" pitchFamily="18" charset="0"/>
              </a:rPr>
              <a:t>ámeliyatta</a:t>
            </a:r>
            <a:r>
              <a:rPr lang="en-US" sz="3200" b="1" dirty="0" smtClean="0">
                <a:solidFill>
                  <a:schemeClr val="tx1"/>
                </a:solidFill>
                <a:cs typeface="Times New Roman" pitchFamily="18" charset="0"/>
              </a:rPr>
              <a:t> </a:t>
            </a:r>
            <a:r>
              <a:rPr lang="en-US" sz="3200" b="1" dirty="0" err="1" smtClean="0">
                <a:solidFill>
                  <a:schemeClr val="tx1"/>
                </a:solidFill>
                <a:cs typeface="Times New Roman" pitchFamily="18" charset="0"/>
              </a:rPr>
              <a:t>qollan</a:t>
            </a:r>
            <a:r>
              <a:rPr lang="en-US" sz="3200" b="1" dirty="0" err="1" smtClean="0">
                <a:solidFill>
                  <a:schemeClr val="dk1"/>
                </a:solidFill>
                <a:cs typeface="Times New Roman" pitchFamily="18" charset="0"/>
              </a:rPr>
              <a:t>ılıwı</a:t>
            </a:r>
            <a:endParaRPr lang="ru-RU" sz="3200" b="1" dirty="0" smtClean="0">
              <a:solidFill>
                <a:schemeClr val="tx1"/>
              </a:solidFill>
              <a:cs typeface="Times New Roman" pitchFamily="18" charset="0"/>
            </a:endParaRPr>
          </a:p>
        </p:txBody>
      </p:sp>
      <p:graphicFrame>
        <p:nvGraphicFramePr>
          <p:cNvPr id="4" name="Схема 3"/>
          <p:cNvGraphicFramePr/>
          <p:nvPr>
            <p:extLst>
              <p:ext uri="{D42A27DB-BD31-4B8C-83A1-F6EECF244321}">
                <p14:modId xmlns:p14="http://schemas.microsoft.com/office/powerpoint/2010/main" val="1404653020"/>
              </p:ext>
            </p:extLst>
          </p:nvPr>
        </p:nvGraphicFramePr>
        <p:xfrm>
          <a:off x="457200" y="1676400"/>
          <a:ext cx="80772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52279"/>
                                        </p:tgtEl>
                                        <p:attrNameLst>
                                          <p:attrName>style.visibility</p:attrName>
                                        </p:attrNameLst>
                                      </p:cBhvr>
                                      <p:to>
                                        <p:strVal val="visible"/>
                                      </p:to>
                                    </p:set>
                                    <p:anim calcmode="lin" valueType="num">
                                      <p:cBhvr>
                                        <p:cTn id="7" dur="2000" fill="hold"/>
                                        <p:tgtEl>
                                          <p:spTgt spid="352279"/>
                                        </p:tgtEl>
                                        <p:attrNameLst>
                                          <p:attrName>ppt_w</p:attrName>
                                        </p:attrNameLst>
                                      </p:cBhvr>
                                      <p:tavLst>
                                        <p:tav tm="0">
                                          <p:val>
                                            <p:fltVal val="0"/>
                                          </p:val>
                                        </p:tav>
                                        <p:tav tm="100000">
                                          <p:val>
                                            <p:strVal val="#ppt_w"/>
                                          </p:val>
                                        </p:tav>
                                      </p:tavLst>
                                    </p:anim>
                                    <p:anim calcmode="lin" valueType="num">
                                      <p:cBhvr>
                                        <p:cTn id="8" dur="2000" fill="hold"/>
                                        <p:tgtEl>
                                          <p:spTgt spid="352279"/>
                                        </p:tgtEl>
                                        <p:attrNameLst>
                                          <p:attrName>ppt_h</p:attrName>
                                        </p:attrNameLst>
                                      </p:cBhvr>
                                      <p:tavLst>
                                        <p:tav tm="0">
                                          <p:val>
                                            <p:fltVal val="0"/>
                                          </p:val>
                                        </p:tav>
                                        <p:tav tm="100000">
                                          <p:val>
                                            <p:strVal val="#ppt_h"/>
                                          </p:val>
                                        </p:tav>
                                      </p:tavLst>
                                    </p:anim>
                                    <p:animEffect transition="in" filter="fade">
                                      <p:cBhvr>
                                        <p:cTn id="9" dur="2000"/>
                                        <p:tgtEl>
                                          <p:spTgt spid="352279"/>
                                        </p:tgtEl>
                                      </p:cBhvr>
                                    </p:animEffect>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79" grpId="0" animBg="1"/>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07" name="Rectangle 19"/>
          <p:cNvSpPr>
            <a:spLocks noGrp="1" noChangeArrowheads="1"/>
          </p:cNvSpPr>
          <p:nvPr>
            <p:ph type="title"/>
          </p:nvPr>
        </p:nvSpPr>
        <p:spPr>
          <a:xfrm>
            <a:off x="533400" y="304800"/>
            <a:ext cx="8229600" cy="685800"/>
          </a:xfrm>
        </p:spPr>
        <p:style>
          <a:lnRef idx="0">
            <a:schemeClr val="accent1"/>
          </a:lnRef>
          <a:fillRef idx="3">
            <a:schemeClr val="accent1"/>
          </a:fillRef>
          <a:effectRef idx="3">
            <a:schemeClr val="accent1"/>
          </a:effectRef>
          <a:fontRef idx="minor">
            <a:schemeClr val="lt1"/>
          </a:fontRef>
        </p:style>
        <p:txBody>
          <a:bodyPr>
            <a:normAutofit/>
          </a:bodyPr>
          <a:lstStyle/>
          <a:p>
            <a:pPr lvl="0"/>
            <a:r>
              <a:rPr lang="en-US" sz="3200" b="1" dirty="0" smtClean="0">
                <a:solidFill>
                  <a:schemeClr val="tx1"/>
                </a:solidFill>
                <a:cs typeface="Times New Roman" pitchFamily="18" charset="0"/>
              </a:rPr>
              <a:t>FIZIKA KURS</a:t>
            </a:r>
            <a:r>
              <a:rPr lang="en-US" sz="3200" b="1" dirty="0" smtClean="0">
                <a:solidFill>
                  <a:schemeClr val="tx1"/>
                </a:solidFill>
              </a:rPr>
              <a:t>Í</a:t>
            </a:r>
            <a:r>
              <a:rPr lang="en-US" sz="3200" b="1" dirty="0" smtClean="0">
                <a:solidFill>
                  <a:schemeClr val="tx1"/>
                </a:solidFill>
                <a:cs typeface="Times New Roman" pitchFamily="18" charset="0"/>
              </a:rPr>
              <a:t>N</a:t>
            </a:r>
            <a:r>
              <a:rPr lang="en-US" sz="3200" b="1" dirty="0">
                <a:solidFill>
                  <a:schemeClr val="tx1"/>
                </a:solidFill>
              </a:rPr>
              <a:t>Í</a:t>
            </a:r>
            <a:r>
              <a:rPr lang="en-US" sz="3200" b="1" dirty="0" smtClean="0">
                <a:solidFill>
                  <a:schemeClr val="tx1"/>
                </a:solidFill>
                <a:cs typeface="Times New Roman" pitchFamily="18" charset="0"/>
              </a:rPr>
              <a:t>Ń TIYKARǴ</a:t>
            </a:r>
            <a:r>
              <a:rPr lang="en-US" sz="3200" b="1" dirty="0" smtClean="0">
                <a:solidFill>
                  <a:schemeClr val="tx1"/>
                </a:solidFill>
              </a:rPr>
              <a:t> </a:t>
            </a:r>
            <a:r>
              <a:rPr lang="en-US" sz="3200" b="1" dirty="0">
                <a:solidFill>
                  <a:schemeClr val="tx1"/>
                </a:solidFill>
              </a:rPr>
              <a:t>Í</a:t>
            </a:r>
            <a:r>
              <a:rPr lang="en-US" sz="3200" b="1" dirty="0" smtClean="0">
                <a:solidFill>
                  <a:schemeClr val="tx1"/>
                </a:solidFill>
                <a:cs typeface="Times New Roman" pitchFamily="18" charset="0"/>
              </a:rPr>
              <a:t> WAZ</a:t>
            </a:r>
            <a:r>
              <a:rPr lang="en-US" sz="3200" b="1" dirty="0" smtClean="0">
                <a:solidFill>
                  <a:schemeClr val="tx1"/>
                </a:solidFill>
              </a:rPr>
              <a:t>Í</a:t>
            </a:r>
            <a:r>
              <a:rPr lang="en-US" sz="3200" b="1" dirty="0" smtClean="0">
                <a:solidFill>
                  <a:schemeClr val="tx1"/>
                </a:solidFill>
                <a:cs typeface="Times New Roman" pitchFamily="18" charset="0"/>
              </a:rPr>
              <a:t>YPALAR</a:t>
            </a:r>
            <a:r>
              <a:rPr lang="en-US" sz="3200" b="1" dirty="0">
                <a:solidFill>
                  <a:schemeClr val="tx1"/>
                </a:solidFill>
              </a:rPr>
              <a:t>Í</a:t>
            </a:r>
            <a:endParaRPr lang="ru-RU" sz="3200" b="1" dirty="0" smtClean="0">
              <a:solidFill>
                <a:schemeClr val="tx1"/>
              </a:solidFill>
              <a:cs typeface="Times New Roman" pitchFamily="18" charset="0"/>
            </a:endParaRPr>
          </a:p>
        </p:txBody>
      </p:sp>
      <p:sp>
        <p:nvSpPr>
          <p:cNvPr id="89108" name="Rectangle 20"/>
          <p:cNvSpPr>
            <a:spLocks noGrp="1" noChangeArrowheads="1"/>
          </p:cNvSpPr>
          <p:nvPr>
            <p:ph type="body" idx="1"/>
          </p:nvPr>
        </p:nvSpPr>
        <p:spPr>
          <a:xfrm>
            <a:off x="228600" y="3505200"/>
            <a:ext cx="8763000" cy="1295400"/>
          </a:xfrm>
        </p:spPr>
        <p:style>
          <a:lnRef idx="1">
            <a:schemeClr val="accent1"/>
          </a:lnRef>
          <a:fillRef idx="2">
            <a:schemeClr val="accent1"/>
          </a:fillRef>
          <a:effectRef idx="1">
            <a:schemeClr val="accent1"/>
          </a:effectRef>
          <a:fontRef idx="minor">
            <a:schemeClr val="dk1"/>
          </a:fontRef>
        </p:style>
        <p:txBody>
          <a:bodyPr>
            <a:normAutofit/>
          </a:bodyPr>
          <a:lstStyle/>
          <a:p>
            <a:pPr marL="609600" indent="-609600" algn="just" eaLnBrk="1" hangingPunct="1">
              <a:buNone/>
            </a:pPr>
            <a:r>
              <a:rPr lang="uz-Cyrl-UZ" sz="2200" b="1" dirty="0" smtClean="0">
                <a:cs typeface="Times New Roman" pitchFamily="18" charset="0"/>
              </a:rPr>
              <a:t>	</a:t>
            </a:r>
            <a:r>
              <a:rPr lang="en-US" sz="2200" b="1" dirty="0" smtClean="0">
                <a:cs typeface="Times New Roman" pitchFamily="18" charset="0"/>
              </a:rPr>
              <a:t>	</a:t>
            </a:r>
            <a:r>
              <a:rPr lang="en-US" sz="2400" b="1" dirty="0" smtClean="0">
                <a:cs typeface="Times New Roman" pitchFamily="18" charset="0"/>
              </a:rPr>
              <a:t>-</a:t>
            </a:r>
            <a:r>
              <a:rPr lang="en-US" sz="2400" b="1" dirty="0" err="1" smtClean="0">
                <a:cs typeface="Times New Roman" pitchFamily="18" charset="0"/>
              </a:rPr>
              <a:t>keleshekte</a:t>
            </a:r>
            <a:r>
              <a:rPr lang="en-US" sz="2400" b="1" dirty="0" smtClean="0">
                <a:cs typeface="Times New Roman" pitchFamily="18" charset="0"/>
              </a:rPr>
              <a:t> </a:t>
            </a:r>
            <a:r>
              <a:rPr lang="en-US" sz="2400" b="1" dirty="0" err="1" smtClean="0">
                <a:cs typeface="Times New Roman" pitchFamily="18" charset="0"/>
              </a:rPr>
              <a:t>injenerlik</a:t>
            </a:r>
            <a:r>
              <a:rPr lang="en-US" sz="2400" b="1" dirty="0" smtClean="0">
                <a:cs typeface="Times New Roman" pitchFamily="18" charset="0"/>
              </a:rPr>
              <a:t> </a:t>
            </a:r>
            <a:r>
              <a:rPr lang="en-US" sz="2400" b="1" dirty="0" err="1" smtClean="0">
                <a:cs typeface="Times New Roman" pitchFamily="18" charset="0"/>
              </a:rPr>
              <a:t>máselelerin</a:t>
            </a:r>
            <a:r>
              <a:rPr lang="en-US" sz="2400" b="1" dirty="0" smtClean="0">
                <a:cs typeface="Times New Roman" pitchFamily="18" charset="0"/>
              </a:rPr>
              <a:t> </a:t>
            </a:r>
            <a:r>
              <a:rPr lang="en-US" sz="2400" b="1" dirty="0" err="1" smtClean="0">
                <a:cs typeface="Times New Roman" pitchFamily="18" charset="0"/>
              </a:rPr>
              <a:t>sheshiwge</a:t>
            </a:r>
            <a:r>
              <a:rPr lang="en-US" sz="2400" b="1" dirty="0" smtClean="0">
                <a:cs typeface="Times New Roman" pitchFamily="18" charset="0"/>
              </a:rPr>
              <a:t> </a:t>
            </a:r>
            <a:r>
              <a:rPr lang="en-US" sz="2400" b="1" dirty="0" err="1" smtClean="0">
                <a:cs typeface="Times New Roman" pitchFamily="18" charset="0"/>
              </a:rPr>
              <a:t>járdem</a:t>
            </a:r>
            <a:r>
              <a:rPr lang="en-US" sz="2400" b="1" dirty="0" smtClean="0">
                <a:cs typeface="Times New Roman" pitchFamily="18" charset="0"/>
              </a:rPr>
              <a:t> </a:t>
            </a:r>
            <a:r>
              <a:rPr lang="en-US" sz="2400" b="1" dirty="0" err="1" smtClean="0">
                <a:cs typeface="Times New Roman" pitchFamily="18" charset="0"/>
              </a:rPr>
              <a:t>beriwshi</a:t>
            </a:r>
            <a:r>
              <a:rPr lang="en-US" sz="2400" b="1" dirty="0" smtClean="0">
                <a:cs typeface="Times New Roman" pitchFamily="18" charset="0"/>
              </a:rPr>
              <a:t>, </a:t>
            </a:r>
            <a:r>
              <a:rPr lang="en-US" sz="2400" b="1" dirty="0" err="1" smtClean="0">
                <a:cs typeface="Times New Roman" pitchFamily="18" charset="0"/>
              </a:rPr>
              <a:t>fizikanıń</a:t>
            </a:r>
            <a:r>
              <a:rPr lang="en-US" sz="2400" b="1" dirty="0" smtClean="0">
                <a:cs typeface="Times New Roman" pitchFamily="18" charset="0"/>
              </a:rPr>
              <a:t> </a:t>
            </a:r>
            <a:r>
              <a:rPr lang="en-US" sz="2400" b="1" dirty="0" err="1" smtClean="0">
                <a:cs typeface="Times New Roman" pitchFamily="18" charset="0"/>
              </a:rPr>
              <a:t>bárshe</a:t>
            </a:r>
            <a:r>
              <a:rPr lang="en-US" sz="2400" b="1" dirty="0" smtClean="0">
                <a:cs typeface="Times New Roman" pitchFamily="18" charset="0"/>
              </a:rPr>
              <a:t> </a:t>
            </a:r>
            <a:r>
              <a:rPr lang="en-US" sz="2400" b="1" dirty="0" err="1" smtClean="0">
                <a:cs typeface="Times New Roman" pitchFamily="18" charset="0"/>
              </a:rPr>
              <a:t>tarawlarına</a:t>
            </a:r>
            <a:r>
              <a:rPr lang="en-US" sz="2400" b="1" dirty="0" smtClean="0">
                <a:cs typeface="Times New Roman" pitchFamily="18" charset="0"/>
              </a:rPr>
              <a:t> </a:t>
            </a:r>
            <a:r>
              <a:rPr lang="en-US" sz="2400" b="1" dirty="0" err="1" smtClean="0">
                <a:cs typeface="Times New Roman" pitchFamily="18" charset="0"/>
              </a:rPr>
              <a:t>tiyisli</a:t>
            </a:r>
            <a:r>
              <a:rPr lang="en-US" sz="2400" b="1" dirty="0" smtClean="0">
                <a:cs typeface="Times New Roman" pitchFamily="18" charset="0"/>
              </a:rPr>
              <a:t> </a:t>
            </a:r>
            <a:r>
              <a:rPr lang="en-US" sz="2400" b="1" dirty="0" err="1" smtClean="0">
                <a:cs typeface="Times New Roman" pitchFamily="18" charset="0"/>
              </a:rPr>
              <a:t>anıq</a:t>
            </a:r>
            <a:r>
              <a:rPr lang="en-US" sz="2400" b="1" dirty="0" smtClean="0">
                <a:cs typeface="Times New Roman" pitchFamily="18" charset="0"/>
              </a:rPr>
              <a:t> </a:t>
            </a:r>
            <a:r>
              <a:rPr lang="en-US" sz="2400" b="1" dirty="0" err="1" smtClean="0">
                <a:cs typeface="Times New Roman" pitchFamily="18" charset="0"/>
              </a:rPr>
              <a:t>máselelerdi</a:t>
            </a:r>
            <a:r>
              <a:rPr lang="en-US" sz="2400" b="1" dirty="0" smtClean="0">
                <a:cs typeface="Times New Roman" pitchFamily="18" charset="0"/>
              </a:rPr>
              <a:t> </a:t>
            </a:r>
            <a:r>
              <a:rPr lang="en-US" sz="2400" b="1" dirty="0" err="1" smtClean="0">
                <a:cs typeface="Times New Roman" pitchFamily="18" charset="0"/>
              </a:rPr>
              <a:t>sheshiw</a:t>
            </a:r>
            <a:r>
              <a:rPr lang="en-US" sz="2400" b="1" dirty="0" smtClean="0">
                <a:cs typeface="Times New Roman" pitchFamily="18" charset="0"/>
              </a:rPr>
              <a:t> </a:t>
            </a:r>
            <a:r>
              <a:rPr lang="en-US" sz="2400" b="1" dirty="0" err="1" smtClean="0">
                <a:cs typeface="Times New Roman" pitchFamily="18" charset="0"/>
              </a:rPr>
              <a:t>usılları</a:t>
            </a:r>
            <a:r>
              <a:rPr lang="en-US" sz="2400" b="1" dirty="0" smtClean="0">
                <a:cs typeface="Times New Roman" pitchFamily="18" charset="0"/>
              </a:rPr>
              <a:t> </a:t>
            </a:r>
            <a:r>
              <a:rPr lang="en-US" sz="2400" b="1" dirty="0" err="1" smtClean="0">
                <a:cs typeface="Times New Roman" pitchFamily="18" charset="0"/>
              </a:rPr>
              <a:t>hám</a:t>
            </a:r>
            <a:r>
              <a:rPr lang="en-US" sz="2400" b="1" dirty="0" smtClean="0">
                <a:cs typeface="Times New Roman" pitchFamily="18" charset="0"/>
              </a:rPr>
              <a:t> </a:t>
            </a:r>
            <a:r>
              <a:rPr lang="en-US" sz="2400" b="1" dirty="0" err="1" smtClean="0">
                <a:cs typeface="Times New Roman" pitchFamily="18" charset="0"/>
              </a:rPr>
              <a:t>kónlikpelerin</a:t>
            </a:r>
            <a:r>
              <a:rPr lang="en-US" sz="2400" b="1" dirty="0" smtClean="0">
                <a:cs typeface="Times New Roman" pitchFamily="18" charset="0"/>
              </a:rPr>
              <a:t> </a:t>
            </a:r>
            <a:r>
              <a:rPr lang="en-US" sz="2400" b="1" dirty="0" err="1" smtClean="0">
                <a:cs typeface="Times New Roman" pitchFamily="18" charset="0"/>
              </a:rPr>
              <a:t>ózlestiriw</a:t>
            </a:r>
            <a:r>
              <a:rPr lang="en-US" sz="2400" b="1" dirty="0" smtClean="0">
                <a:cs typeface="Times New Roman" pitchFamily="18" charset="0"/>
              </a:rPr>
              <a:t>;</a:t>
            </a:r>
            <a:endParaRPr lang="ru-RU" sz="2400" b="1" i="1" dirty="0" smtClean="0">
              <a:cs typeface="Times New Roman" pitchFamily="18" charset="0"/>
            </a:endParaRPr>
          </a:p>
        </p:txBody>
      </p:sp>
      <p:sp>
        <p:nvSpPr>
          <p:cNvPr id="4" name="Rectangle 20"/>
          <p:cNvSpPr txBox="1">
            <a:spLocks noChangeArrowheads="1"/>
          </p:cNvSpPr>
          <p:nvPr/>
        </p:nvSpPr>
        <p:spPr>
          <a:xfrm>
            <a:off x="228600" y="5105400"/>
            <a:ext cx="8763000" cy="13716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marL="609600" marR="0" lvl="0" indent="-609600" algn="just" defTabSz="914400" rtl="0" eaLnBrk="1" fontAlgn="auto" latinLnBrk="0" hangingPunct="1">
              <a:lnSpc>
                <a:spcPct val="100000"/>
              </a:lnSpc>
              <a:spcBef>
                <a:spcPct val="20000"/>
              </a:spcBef>
              <a:spcAft>
                <a:spcPts val="0"/>
              </a:spcAft>
              <a:buClrTx/>
              <a:buSzTx/>
              <a:buFont typeface="Wingdings" pitchFamily="2" charset="2"/>
              <a:buNone/>
              <a:tabLst/>
              <a:defRPr/>
            </a:pPr>
            <a:r>
              <a:rPr kumimoji="0" lang="uz-Cyrl-UZ" sz="2200" b="1" i="0" u="none" strike="noStrike" kern="1200" cap="none" spc="0" normalizeH="0" baseline="0" noProof="0" dirty="0" smtClean="0">
                <a:ln>
                  <a:noFill/>
                </a:ln>
                <a:solidFill>
                  <a:schemeClr val="dk1"/>
                </a:solidFill>
                <a:effectLst/>
                <a:uLnTx/>
                <a:uFillTx/>
                <a:cs typeface="Times New Roman" pitchFamily="18" charset="0"/>
              </a:rPr>
              <a:t>	</a:t>
            </a:r>
            <a:r>
              <a:rPr kumimoji="0" lang="en-US" sz="22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smtClean="0">
                <a:ln>
                  <a:noFill/>
                </a:ln>
                <a:solidFill>
                  <a:schemeClr val="dk1"/>
                </a:solidFill>
                <a:effectLst/>
                <a:uLnTx/>
                <a:uFillTx/>
                <a:cs typeface="Times New Roman" pitchFamily="18" charset="0"/>
              </a:rPr>
              <a:t>-</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ilimiy</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pikirlewdi</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atap</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aytqanda</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túrli</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fizikalıq</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túsinik</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hám</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nızamlardıń</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qollanılıw</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shegaraların</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tuwrı</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túsiniwin</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qáliplestiriw</a:t>
            </a:r>
            <a:r>
              <a:rPr kumimoji="0" lang="en-US" sz="2400" b="1" i="0" u="none" strike="noStrike" kern="1200" cap="none" spc="0" normalizeH="0" baseline="0" noProof="0" dirty="0" smtClean="0">
                <a:ln>
                  <a:noFill/>
                </a:ln>
                <a:solidFill>
                  <a:schemeClr val="dk1"/>
                </a:solidFill>
                <a:effectLst/>
                <a:uLnTx/>
                <a:uFillTx/>
                <a:cs typeface="Times New Roman" pitchFamily="18" charset="0"/>
              </a:rPr>
              <a:t>.</a:t>
            </a:r>
            <a:endParaRPr kumimoji="0" lang="ru-RU" sz="2400" b="1" i="1" u="none" strike="noStrike" kern="1200" cap="none" spc="0" normalizeH="0" baseline="0" noProof="0" dirty="0" smtClean="0">
              <a:ln>
                <a:noFill/>
              </a:ln>
              <a:solidFill>
                <a:schemeClr val="dk1"/>
              </a:solidFill>
              <a:effectLst/>
              <a:uLnTx/>
              <a:uFillTx/>
              <a:cs typeface="Times New Roman" pitchFamily="18" charset="0"/>
            </a:endParaRPr>
          </a:p>
        </p:txBody>
      </p:sp>
      <p:sp>
        <p:nvSpPr>
          <p:cNvPr id="5" name="Rectangle 20"/>
          <p:cNvSpPr txBox="1">
            <a:spLocks noChangeArrowheads="1"/>
          </p:cNvSpPr>
          <p:nvPr/>
        </p:nvSpPr>
        <p:spPr>
          <a:xfrm>
            <a:off x="228600" y="1295400"/>
            <a:ext cx="8763000" cy="19812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marL="609600" lvl="0" indent="-609600" algn="just">
              <a:spcBef>
                <a:spcPct val="20000"/>
              </a:spcBef>
              <a:defRPr/>
            </a:pPr>
            <a:r>
              <a:rPr kumimoji="0" lang="uz-Cyrl-UZ" sz="2200" b="1" i="0" u="none" strike="noStrike" kern="1200" cap="none" spc="0" normalizeH="0" baseline="0" noProof="0" dirty="0" smtClean="0">
                <a:ln>
                  <a:noFill/>
                </a:ln>
                <a:solidFill>
                  <a:schemeClr val="dk1"/>
                </a:solidFill>
                <a:effectLst/>
                <a:uLnTx/>
                <a:uFillTx/>
                <a:cs typeface="Times New Roman" pitchFamily="18" charset="0"/>
              </a:rPr>
              <a:t>	</a:t>
            </a:r>
            <a:r>
              <a:rPr kumimoji="0" lang="en-US" sz="22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keleshektegi</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injenerlerdiń</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texnikaǵa</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tiyisli</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tx1"/>
                </a:solidFill>
                <a:effectLst/>
                <a:uLnTx/>
                <a:uFillTx/>
                <a:cs typeface="Times New Roman" pitchFamily="18" charset="0"/>
              </a:rPr>
              <a:t>maǵlıwmatlar</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aǵımında</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baǵdar</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alıwlarına</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imkan</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beriwshi</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hám</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fizika</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principlerinen</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ózleriniń</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qánigelik</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tarawlarında</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paydalanıw</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imkanıyatların</a:t>
            </a:r>
            <a:r>
              <a:rPr kumimoji="0" lang="en-US" sz="2400" b="1" i="0" u="none" strike="noStrike" kern="1200" cap="none" spc="0" normalizeH="0" baseline="0" noProof="0" dirty="0" smtClean="0">
                <a:ln>
                  <a:noFill/>
                </a:ln>
                <a:solidFill>
                  <a:schemeClr val="dk1"/>
                </a:solidFill>
                <a:effectLst/>
                <a:uLnTx/>
                <a:uFillTx/>
                <a:cs typeface="Times New Roman" pitchFamily="18" charset="0"/>
              </a:rPr>
              <a:t> </a:t>
            </a:r>
            <a:r>
              <a:rPr kumimoji="0" lang="en-US" sz="2400" b="1" i="0" u="none" strike="noStrike" kern="1200" cap="none" spc="0" normalizeH="0" baseline="0" noProof="0" dirty="0" err="1" smtClean="0">
                <a:ln>
                  <a:noFill/>
                </a:ln>
                <a:solidFill>
                  <a:schemeClr val="dk1"/>
                </a:solidFill>
                <a:effectLst/>
                <a:uLnTx/>
                <a:uFillTx/>
                <a:cs typeface="Times New Roman" pitchFamily="18" charset="0"/>
              </a:rPr>
              <a:t>támiyinlewshi</a:t>
            </a:r>
            <a:r>
              <a:rPr kumimoji="0" lang="en-US" sz="2400" b="1" i="0" u="none" strike="noStrike" kern="1200" cap="none" spc="0" normalizeH="0" noProof="0" dirty="0" smtClean="0">
                <a:ln>
                  <a:noFill/>
                </a:ln>
                <a:solidFill>
                  <a:schemeClr val="dk1"/>
                </a:solidFill>
                <a:effectLst/>
                <a:uLnTx/>
                <a:uFillTx/>
                <a:cs typeface="Times New Roman" pitchFamily="18" charset="0"/>
              </a:rPr>
              <a:t> </a:t>
            </a:r>
            <a:r>
              <a:rPr lang="en-US" sz="2400" b="1" dirty="0" err="1" smtClean="0">
                <a:cs typeface="Times New Roman" pitchFamily="18" charset="0"/>
              </a:rPr>
              <a:t>teoriyalıq</a:t>
            </a:r>
            <a:r>
              <a:rPr lang="en-US" sz="2400" b="1" dirty="0" smtClean="0">
                <a:cs typeface="Times New Roman" pitchFamily="18" charset="0"/>
              </a:rPr>
              <a:t> </a:t>
            </a:r>
            <a:r>
              <a:rPr kumimoji="0" lang="en-US" sz="2400" b="1" i="0" u="none" strike="noStrike" kern="1200" cap="none" spc="0" normalizeH="0" noProof="0" dirty="0" err="1" smtClean="0">
                <a:ln>
                  <a:noFill/>
                </a:ln>
                <a:solidFill>
                  <a:schemeClr val="dk1"/>
                </a:solidFill>
                <a:effectLst/>
                <a:uLnTx/>
                <a:uFillTx/>
                <a:cs typeface="Times New Roman" pitchFamily="18" charset="0"/>
              </a:rPr>
              <a:t>tayarlanıw</a:t>
            </a:r>
            <a:r>
              <a:rPr kumimoji="0" lang="en-US" sz="2400" b="1" i="0" u="none" strike="noStrike" kern="1200" cap="none" spc="0" normalizeH="0" noProof="0" dirty="0" smtClean="0">
                <a:ln>
                  <a:noFill/>
                </a:ln>
                <a:solidFill>
                  <a:schemeClr val="dk1"/>
                </a:solidFill>
                <a:effectLst/>
                <a:uLnTx/>
                <a:uFillTx/>
                <a:cs typeface="Times New Roman" pitchFamily="18" charset="0"/>
              </a:rPr>
              <a:t> </a:t>
            </a:r>
            <a:r>
              <a:rPr kumimoji="0" lang="en-US" sz="2400" b="1" i="0" u="none" strike="noStrike" kern="1200" cap="none" spc="0" normalizeH="0" noProof="0" dirty="0" err="1" smtClean="0">
                <a:ln>
                  <a:noFill/>
                </a:ln>
                <a:solidFill>
                  <a:schemeClr val="dk1"/>
                </a:solidFill>
                <a:effectLst/>
                <a:uLnTx/>
                <a:uFillTx/>
                <a:cs typeface="Times New Roman" pitchFamily="18" charset="0"/>
              </a:rPr>
              <a:t>tiykarların</a:t>
            </a:r>
            <a:r>
              <a:rPr kumimoji="0" lang="en-US" sz="2400" b="1" i="0" u="none" strike="noStrike" kern="1200" cap="none" spc="0" normalizeH="0" noProof="0" dirty="0" smtClean="0">
                <a:ln>
                  <a:noFill/>
                </a:ln>
                <a:solidFill>
                  <a:schemeClr val="dk1"/>
                </a:solidFill>
                <a:effectLst/>
                <a:uLnTx/>
                <a:uFillTx/>
                <a:cs typeface="Times New Roman" pitchFamily="18" charset="0"/>
              </a:rPr>
              <a:t> </a:t>
            </a:r>
            <a:r>
              <a:rPr kumimoji="0" lang="en-US" sz="2400" b="1" i="0" u="none" strike="noStrike" kern="1200" cap="none" spc="0" normalizeH="0" noProof="0" dirty="0" err="1" smtClean="0">
                <a:ln>
                  <a:noFill/>
                </a:ln>
                <a:solidFill>
                  <a:schemeClr val="dk1"/>
                </a:solidFill>
                <a:effectLst/>
                <a:uLnTx/>
                <a:uFillTx/>
                <a:cs typeface="Times New Roman" pitchFamily="18" charset="0"/>
              </a:rPr>
              <a:t>jaratıw</a:t>
            </a:r>
            <a:r>
              <a:rPr kumimoji="0" lang="en-US" sz="2400" b="1" i="0" u="none" strike="noStrike" kern="1200" cap="none" spc="0" normalizeH="0" noProof="0" dirty="0" smtClean="0">
                <a:ln>
                  <a:noFill/>
                </a:ln>
                <a:solidFill>
                  <a:schemeClr val="dk1"/>
                </a:solidFill>
                <a:effectLst/>
                <a:uLnTx/>
                <a:uFillTx/>
                <a:cs typeface="Times New Roman" pitchFamily="18" charset="0"/>
              </a:rPr>
              <a:t>;</a:t>
            </a:r>
            <a:endParaRPr kumimoji="0" lang="ru-RU" sz="2400" b="1" i="1" u="none" strike="noStrike" kern="1200" cap="none" spc="0" normalizeH="0" baseline="0" noProof="0" dirty="0" smtClean="0">
              <a:ln>
                <a:noFill/>
              </a:ln>
              <a:solidFill>
                <a:schemeClr val="dk1"/>
              </a:solidFill>
              <a:effectLst/>
              <a:uLnTx/>
              <a:uFillTx/>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228600" y="304800"/>
            <a:ext cx="8686800" cy="2057400"/>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r>
              <a:rPr lang="ru-RU" sz="3600" b="1" dirty="0" smtClean="0">
                <a:solidFill>
                  <a:srgbClr val="FF3305"/>
                </a:solidFill>
                <a:latin typeface="Times New Roman" pitchFamily="18" charset="0"/>
                <a:cs typeface="Times New Roman" pitchFamily="18" charset="0"/>
              </a:rPr>
              <a:t> </a:t>
            </a:r>
            <a:r>
              <a:rPr lang="en-US" sz="3100" b="1" dirty="0" err="1" smtClean="0">
                <a:solidFill>
                  <a:srgbClr val="FF3305"/>
                </a:solidFill>
                <a:cs typeface="Times New Roman" pitchFamily="18" charset="0"/>
              </a:rPr>
              <a:t>Mexanika</a:t>
            </a:r>
            <a:r>
              <a:rPr lang="ru-RU" sz="3100" b="1" dirty="0" smtClean="0">
                <a:cs typeface="Times New Roman" pitchFamily="18" charset="0"/>
              </a:rPr>
              <a:t> – </a:t>
            </a:r>
            <a:r>
              <a:rPr lang="en-US" sz="3100" b="1" dirty="0" err="1" smtClean="0">
                <a:cs typeface="Times New Roman" pitchFamily="18" charset="0"/>
              </a:rPr>
              <a:t>mexanikalıq</a:t>
            </a:r>
            <a:r>
              <a:rPr lang="en-US" sz="3100" b="1" dirty="0" smtClean="0">
                <a:cs typeface="Times New Roman" pitchFamily="18" charset="0"/>
              </a:rPr>
              <a:t> </a:t>
            </a:r>
            <a:r>
              <a:rPr lang="en-US" sz="3100" b="1" dirty="0" err="1" smtClean="0">
                <a:cs typeface="Times New Roman" pitchFamily="18" charset="0"/>
              </a:rPr>
              <a:t>háreket</a:t>
            </a:r>
            <a:r>
              <a:rPr lang="en-US" sz="3100" b="1" dirty="0" smtClean="0">
                <a:cs typeface="Times New Roman" pitchFamily="18" charset="0"/>
              </a:rPr>
              <a:t> </a:t>
            </a:r>
            <a:r>
              <a:rPr lang="en-US" sz="3100" b="1" dirty="0" err="1" smtClean="0">
                <a:cs typeface="Times New Roman" pitchFamily="18" charset="0"/>
              </a:rPr>
              <a:t>hám</a:t>
            </a:r>
            <a:r>
              <a:rPr lang="en-US" sz="3100" b="1" dirty="0" smtClean="0">
                <a:cs typeface="Times New Roman" pitchFamily="18" charset="0"/>
              </a:rPr>
              <a:t> </a:t>
            </a:r>
            <a:r>
              <a:rPr lang="en-US" sz="3100" b="1" dirty="0" err="1" smtClean="0">
                <a:cs typeface="Times New Roman" pitchFamily="18" charset="0"/>
              </a:rPr>
              <a:t>denelerdiń</a:t>
            </a:r>
            <a:r>
              <a:rPr lang="en-US" sz="3100" b="1" dirty="0" smtClean="0">
                <a:cs typeface="Times New Roman" pitchFamily="18" charset="0"/>
              </a:rPr>
              <a:t> </a:t>
            </a:r>
            <a:r>
              <a:rPr lang="en-US" sz="3100" b="1" dirty="0" err="1" smtClean="0">
                <a:cs typeface="Times New Roman" pitchFamily="18" charset="0"/>
              </a:rPr>
              <a:t>óz-ara</a:t>
            </a:r>
            <a:r>
              <a:rPr lang="en-US" sz="3100" b="1" dirty="0" smtClean="0">
                <a:cs typeface="Times New Roman" pitchFamily="18" charset="0"/>
              </a:rPr>
              <a:t> </a:t>
            </a:r>
            <a:r>
              <a:rPr lang="en-US" sz="3100" b="1" dirty="0" err="1" smtClean="0">
                <a:cs typeface="Times New Roman" pitchFamily="18" charset="0"/>
              </a:rPr>
              <a:t>tásir</a:t>
            </a:r>
            <a:r>
              <a:rPr lang="en-US" sz="3100" b="1" dirty="0" smtClean="0">
                <a:cs typeface="Times New Roman" pitchFamily="18" charset="0"/>
              </a:rPr>
              <a:t> </a:t>
            </a:r>
            <a:r>
              <a:rPr lang="en-US" sz="3100" b="1" dirty="0" err="1" smtClean="0">
                <a:cs typeface="Times New Roman" pitchFamily="18" charset="0"/>
              </a:rPr>
              <a:t>nızamlıqların</a:t>
            </a:r>
            <a:r>
              <a:rPr lang="en-US" sz="3100" b="1" dirty="0" smtClean="0">
                <a:cs typeface="Times New Roman" pitchFamily="18" charset="0"/>
              </a:rPr>
              <a:t> </a:t>
            </a:r>
            <a:r>
              <a:rPr lang="en-US" sz="3100" b="1" dirty="0" err="1" smtClean="0">
                <a:cs typeface="Times New Roman" pitchFamily="18" charset="0"/>
              </a:rPr>
              <a:t>úyreniw</a:t>
            </a:r>
            <a:r>
              <a:rPr lang="en-US" sz="3100" b="1" dirty="0" smtClean="0">
                <a:cs typeface="Times New Roman" pitchFamily="18" charset="0"/>
              </a:rPr>
              <a:t> </a:t>
            </a:r>
            <a:r>
              <a:rPr lang="en-US" sz="3100" b="1" dirty="0" err="1" smtClean="0">
                <a:cs typeface="Times New Roman" pitchFamily="18" charset="0"/>
              </a:rPr>
              <a:t>menen</a:t>
            </a:r>
            <a:r>
              <a:rPr lang="en-US" sz="3100" b="1" dirty="0" smtClean="0">
                <a:cs typeface="Times New Roman" pitchFamily="18" charset="0"/>
              </a:rPr>
              <a:t> </a:t>
            </a:r>
            <a:r>
              <a:rPr lang="en-US" sz="3100" b="1" dirty="0" err="1" smtClean="0">
                <a:cs typeface="Times New Roman" pitchFamily="18" charset="0"/>
              </a:rPr>
              <a:t>shuǵıllanıwshı</a:t>
            </a:r>
            <a:r>
              <a:rPr lang="en-US" sz="3100" b="1" dirty="0" smtClean="0">
                <a:cs typeface="Times New Roman" pitchFamily="18" charset="0"/>
              </a:rPr>
              <a:t> </a:t>
            </a:r>
            <a:r>
              <a:rPr lang="en-US" sz="3100" b="1" dirty="0" err="1" smtClean="0">
                <a:cs typeface="Times New Roman" pitchFamily="18" charset="0"/>
              </a:rPr>
              <a:t>fizikanıń</a:t>
            </a:r>
            <a:r>
              <a:rPr lang="en-US" sz="3100" b="1" dirty="0" smtClean="0">
                <a:cs typeface="Times New Roman" pitchFamily="18" charset="0"/>
              </a:rPr>
              <a:t> </a:t>
            </a:r>
            <a:r>
              <a:rPr lang="en-US" sz="3100" b="1" dirty="0" err="1" smtClean="0">
                <a:cs typeface="Times New Roman" pitchFamily="18" charset="0"/>
              </a:rPr>
              <a:t>bólimi</a:t>
            </a:r>
            <a:r>
              <a:rPr lang="ru-RU" sz="3100" b="1" dirty="0" smtClean="0">
                <a:cs typeface="Times New Roman" pitchFamily="18" charset="0"/>
              </a:rPr>
              <a:t>.</a:t>
            </a:r>
          </a:p>
        </p:txBody>
      </p:sp>
      <p:sp>
        <p:nvSpPr>
          <p:cNvPr id="5" name="Rectangle 3"/>
          <p:cNvSpPr txBox="1">
            <a:spLocks noChangeArrowheads="1"/>
          </p:cNvSpPr>
          <p:nvPr/>
        </p:nvSpPr>
        <p:spPr>
          <a:xfrm>
            <a:off x="228600" y="2600348"/>
            <a:ext cx="8686800" cy="41148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a:bodyPr>
          <a:lstStyle/>
          <a:p>
            <a:pPr marL="342900" lvl="0" indent="-342900" algn="ctr">
              <a:spcBef>
                <a:spcPct val="20000"/>
              </a:spcBef>
              <a:buFont typeface="Arial" pitchFamily="34" charset="0"/>
              <a:buChar char="•"/>
              <a:defRPr/>
            </a:pPr>
            <a:r>
              <a:rPr kumimoji="0" lang="en-US" sz="2800" b="1" i="0" u="none" strike="noStrike" kern="1200" cap="none" spc="0" normalizeH="0" baseline="0" noProof="0" dirty="0" err="1" smtClean="0">
                <a:ln>
                  <a:noFill/>
                </a:ln>
                <a:solidFill>
                  <a:srgbClr val="FF3305"/>
                </a:solidFill>
                <a:effectLst/>
                <a:uLnTx/>
                <a:uFillTx/>
                <a:cs typeface="Times New Roman" pitchFamily="18" charset="0"/>
              </a:rPr>
              <a:t>Kinematika</a:t>
            </a:r>
            <a:r>
              <a:rPr kumimoji="0" lang="ru-RU" sz="2800" b="1" i="0" u="none" strike="noStrike" kern="1200" cap="none" spc="0" normalizeH="0" baseline="0" noProof="0" dirty="0" smtClean="0">
                <a:ln>
                  <a:noFill/>
                </a:ln>
                <a:solidFill>
                  <a:schemeClr val="dk1"/>
                </a:solidFill>
                <a:effectLst/>
                <a:uLnTx/>
                <a:uFillTx/>
                <a:cs typeface="Times New Roman" pitchFamily="18" charset="0"/>
              </a:rPr>
              <a:t> –</a:t>
            </a:r>
            <a:r>
              <a:rPr lang="ru-RU" sz="2800" b="1" dirty="0" smtClean="0">
                <a:cs typeface="Times New Roman" pitchFamily="18" charset="0"/>
              </a:rPr>
              <a:t> </a:t>
            </a:r>
            <a:r>
              <a:rPr lang="en-US" sz="2800" b="1" dirty="0" err="1" smtClean="0">
                <a:cs typeface="Times New Roman" pitchFamily="18" charset="0"/>
              </a:rPr>
              <a:t>deneler</a:t>
            </a:r>
            <a:r>
              <a:rPr lang="en-US" sz="2800" b="1" dirty="0" smtClean="0">
                <a:cs typeface="Times New Roman" pitchFamily="18" charset="0"/>
              </a:rPr>
              <a:t> </a:t>
            </a:r>
            <a:r>
              <a:rPr lang="en-US" sz="2800" b="1" dirty="0" err="1" smtClean="0">
                <a:cs typeface="Times New Roman" pitchFamily="18" charset="0"/>
              </a:rPr>
              <a:t>háreketi</a:t>
            </a:r>
            <a:r>
              <a:rPr lang="en-US" sz="2800" b="1" dirty="0" smtClean="0">
                <a:cs typeface="Times New Roman" pitchFamily="18" charset="0"/>
              </a:rPr>
              <a:t> </a:t>
            </a:r>
            <a:r>
              <a:rPr lang="en-US" sz="2800" b="1" dirty="0" err="1" smtClean="0">
                <a:cs typeface="Times New Roman" pitchFamily="18" charset="0"/>
              </a:rPr>
              <a:t>nızamlıqların</a:t>
            </a:r>
            <a:r>
              <a:rPr lang="en-US" sz="2800" b="1" dirty="0" smtClean="0">
                <a:cs typeface="Times New Roman" pitchFamily="18" charset="0"/>
              </a:rPr>
              <a:t>, </a:t>
            </a:r>
            <a:r>
              <a:rPr lang="en-US" sz="2800" b="1" dirty="0" err="1" smtClean="0">
                <a:cs typeface="Times New Roman" pitchFamily="18" charset="0"/>
              </a:rPr>
              <a:t>hárekettiń</a:t>
            </a:r>
            <a:r>
              <a:rPr lang="en-US" sz="2800" b="1" dirty="0" smtClean="0">
                <a:cs typeface="Times New Roman" pitchFamily="18" charset="0"/>
              </a:rPr>
              <a:t> </a:t>
            </a:r>
            <a:r>
              <a:rPr lang="en-US" sz="2800" b="1" dirty="0" err="1" smtClean="0">
                <a:cs typeface="Times New Roman" pitchFamily="18" charset="0"/>
              </a:rPr>
              <a:t>kelip</a:t>
            </a:r>
            <a:r>
              <a:rPr lang="en-US" sz="2800" b="1" dirty="0" smtClean="0">
                <a:cs typeface="Times New Roman" pitchFamily="18" charset="0"/>
              </a:rPr>
              <a:t> </a:t>
            </a:r>
            <a:r>
              <a:rPr lang="en-US" sz="2800" b="1" dirty="0" err="1" smtClean="0">
                <a:cs typeface="Times New Roman" pitchFamily="18" charset="0"/>
              </a:rPr>
              <a:t>shıǵıw</a:t>
            </a:r>
            <a:r>
              <a:rPr lang="en-US" sz="2800" b="1" dirty="0" smtClean="0">
                <a:cs typeface="Times New Roman" pitchFamily="18" charset="0"/>
              </a:rPr>
              <a:t> </a:t>
            </a:r>
            <a:r>
              <a:rPr lang="en-US" sz="2800" b="1" dirty="0" err="1" smtClean="0">
                <a:cs typeface="Times New Roman" pitchFamily="18" charset="0"/>
              </a:rPr>
              <a:t>sebeplerin</a:t>
            </a:r>
            <a:r>
              <a:rPr lang="en-US" sz="2800" b="1" dirty="0" smtClean="0">
                <a:cs typeface="Times New Roman" pitchFamily="18" charset="0"/>
              </a:rPr>
              <a:t> </a:t>
            </a:r>
            <a:r>
              <a:rPr lang="en-US" sz="2800" b="1" dirty="0" err="1" smtClean="0">
                <a:cs typeface="Times New Roman" pitchFamily="18" charset="0"/>
              </a:rPr>
              <a:t>itibarǵa</a:t>
            </a:r>
            <a:r>
              <a:rPr lang="en-US" sz="2800" b="1" dirty="0" smtClean="0">
                <a:cs typeface="Times New Roman" pitchFamily="18" charset="0"/>
              </a:rPr>
              <a:t> </a:t>
            </a:r>
            <a:r>
              <a:rPr lang="en-US" sz="2800" b="1" dirty="0" err="1" smtClean="0">
                <a:cs typeface="Times New Roman" pitchFamily="18" charset="0"/>
              </a:rPr>
              <a:t>almay</a:t>
            </a:r>
            <a:r>
              <a:rPr lang="en-US" sz="2800" b="1" dirty="0" smtClean="0">
                <a:cs typeface="Times New Roman" pitchFamily="18" charset="0"/>
              </a:rPr>
              <a:t>, </a:t>
            </a:r>
            <a:r>
              <a:rPr lang="en-US" sz="2800" b="1" dirty="0" err="1" smtClean="0">
                <a:cs typeface="Times New Roman" pitchFamily="18" charset="0"/>
              </a:rPr>
              <a:t>úyrenedi</a:t>
            </a:r>
            <a:r>
              <a:rPr lang="ru-RU" sz="2800" b="1" dirty="0" smtClean="0">
                <a:cs typeface="Times New Roman" pitchFamily="18" charset="0"/>
              </a:rPr>
              <a:t>.</a:t>
            </a:r>
            <a:endParaRPr kumimoji="0" lang="ru-RU" sz="2800" b="1" i="0" u="none" strike="noStrike" kern="1200" cap="none" spc="0" normalizeH="0" baseline="0" noProof="0" dirty="0" smtClean="0">
              <a:ln>
                <a:noFill/>
              </a:ln>
              <a:solidFill>
                <a:schemeClr val="dk1"/>
              </a:solidFill>
              <a:effectLst/>
              <a:uLnTx/>
              <a:uFillTx/>
              <a:cs typeface="Times New Roman" pitchFamily="18" charset="0"/>
            </a:endParaRPr>
          </a:p>
          <a:p>
            <a:pPr marL="342900" lvl="0" indent="-342900" algn="ctr">
              <a:spcBef>
                <a:spcPct val="20000"/>
              </a:spcBef>
              <a:buFont typeface="Arial" pitchFamily="34" charset="0"/>
              <a:buChar char="•"/>
              <a:defRPr/>
            </a:pPr>
            <a:r>
              <a:rPr kumimoji="0" lang="en-US" sz="2800" b="1" i="0" u="none" strike="noStrike" kern="1200" cap="none" spc="0" normalizeH="0" baseline="0" noProof="0" dirty="0" err="1" smtClean="0">
                <a:ln>
                  <a:noFill/>
                </a:ln>
                <a:solidFill>
                  <a:srgbClr val="FF3305"/>
                </a:solidFill>
                <a:effectLst/>
                <a:uLnTx/>
                <a:uFillTx/>
                <a:cs typeface="Times New Roman" pitchFamily="18" charset="0"/>
              </a:rPr>
              <a:t>Dinamika</a:t>
            </a:r>
            <a:r>
              <a:rPr kumimoji="0" lang="ru-RU" sz="2800" b="1" i="0" u="none" strike="noStrike" kern="1200" cap="none" spc="0" normalizeH="0" baseline="0" noProof="0" dirty="0" smtClean="0">
                <a:ln>
                  <a:noFill/>
                </a:ln>
                <a:solidFill>
                  <a:schemeClr val="dk1"/>
                </a:solidFill>
                <a:effectLst/>
                <a:uLnTx/>
                <a:uFillTx/>
                <a:cs typeface="Times New Roman" pitchFamily="18" charset="0"/>
              </a:rPr>
              <a:t> – </a:t>
            </a:r>
            <a:r>
              <a:rPr kumimoji="0" lang="en-US" sz="2800" b="1" i="0" u="none" strike="noStrike" kern="1200" cap="none" spc="0" normalizeH="0" baseline="0" noProof="0" dirty="0" err="1" smtClean="0">
                <a:ln>
                  <a:noFill/>
                </a:ln>
                <a:solidFill>
                  <a:schemeClr val="dk1"/>
                </a:solidFill>
                <a:effectLst/>
                <a:uLnTx/>
                <a:uFillTx/>
                <a:cs typeface="Times New Roman" pitchFamily="18" charset="0"/>
              </a:rPr>
              <a:t>deneler</a:t>
            </a:r>
            <a:r>
              <a:rPr kumimoji="0" lang="en-US" sz="2800" b="1" i="0" u="none" strike="noStrike" kern="1200" cap="none" spc="0" normalizeH="0" baseline="0" noProof="0" dirty="0" smtClean="0">
                <a:ln>
                  <a:noFill/>
                </a:ln>
                <a:solidFill>
                  <a:schemeClr val="dk1"/>
                </a:solidFill>
                <a:effectLst/>
                <a:uLnTx/>
                <a:uFillTx/>
                <a:cs typeface="Times New Roman" pitchFamily="18" charset="0"/>
              </a:rPr>
              <a:t> </a:t>
            </a:r>
            <a:r>
              <a:rPr kumimoji="0" lang="en-US" sz="2800" b="1" i="0" u="none" strike="noStrike" kern="1200" cap="none" spc="0" normalizeH="0" baseline="0" noProof="0" dirty="0" err="1" smtClean="0">
                <a:ln>
                  <a:noFill/>
                </a:ln>
                <a:solidFill>
                  <a:schemeClr val="dk1"/>
                </a:solidFill>
                <a:effectLst/>
                <a:uLnTx/>
                <a:uFillTx/>
                <a:cs typeface="Times New Roman" pitchFamily="18" charset="0"/>
              </a:rPr>
              <a:t>háreketi</a:t>
            </a:r>
            <a:r>
              <a:rPr kumimoji="0" lang="en-US" sz="2800" b="1" i="0" u="none" strike="noStrike" kern="1200" cap="none" spc="0" normalizeH="0" baseline="0" noProof="0" dirty="0" smtClean="0">
                <a:ln>
                  <a:noFill/>
                </a:ln>
                <a:solidFill>
                  <a:schemeClr val="dk1"/>
                </a:solidFill>
                <a:effectLst/>
                <a:uLnTx/>
                <a:uFillTx/>
                <a:cs typeface="Times New Roman" pitchFamily="18" charset="0"/>
              </a:rPr>
              <a:t> </a:t>
            </a:r>
            <a:r>
              <a:rPr kumimoji="0" lang="en-US" sz="2800" b="1" i="0" u="none" strike="noStrike" kern="1200" cap="none" spc="0" normalizeH="0" baseline="0" noProof="0" dirty="0" err="1" smtClean="0">
                <a:ln>
                  <a:noFill/>
                </a:ln>
                <a:solidFill>
                  <a:schemeClr val="dk1"/>
                </a:solidFill>
                <a:effectLst/>
                <a:uLnTx/>
                <a:uFillTx/>
                <a:cs typeface="Times New Roman" pitchFamily="18" charset="0"/>
              </a:rPr>
              <a:t>nızamlıqların</a:t>
            </a:r>
            <a:r>
              <a:rPr lang="en-US" sz="2800" b="1" dirty="0" smtClean="0">
                <a:cs typeface="Times New Roman" pitchFamily="18" charset="0"/>
              </a:rPr>
              <a:t>, </a:t>
            </a:r>
            <a:r>
              <a:rPr lang="en-US" sz="2800" b="1" dirty="0" err="1">
                <a:cs typeface="Times New Roman" pitchFamily="18" charset="0"/>
              </a:rPr>
              <a:t>hárekettiń</a:t>
            </a:r>
            <a:r>
              <a:rPr lang="en-US" sz="2800" b="1" dirty="0">
                <a:cs typeface="Times New Roman" pitchFamily="18" charset="0"/>
              </a:rPr>
              <a:t> </a:t>
            </a:r>
            <a:r>
              <a:rPr lang="en-US" sz="2800" b="1" dirty="0" err="1" smtClean="0">
                <a:cs typeface="Times New Roman" pitchFamily="18" charset="0"/>
              </a:rPr>
              <a:t>kelip</a:t>
            </a:r>
            <a:r>
              <a:rPr lang="en-US" sz="2800" b="1" dirty="0" smtClean="0">
                <a:cs typeface="Times New Roman" pitchFamily="18" charset="0"/>
              </a:rPr>
              <a:t> </a:t>
            </a:r>
            <a:r>
              <a:rPr lang="en-US" sz="2800" b="1" dirty="0" err="1" smtClean="0">
                <a:cs typeface="Times New Roman" pitchFamily="18" charset="0"/>
              </a:rPr>
              <a:t>shıǵıw</a:t>
            </a:r>
            <a:r>
              <a:rPr lang="en-US" sz="2800" b="1" dirty="0" smtClean="0">
                <a:cs typeface="Times New Roman" pitchFamily="18" charset="0"/>
              </a:rPr>
              <a:t> </a:t>
            </a:r>
            <a:r>
              <a:rPr lang="en-US" sz="2800" b="1" dirty="0" err="1" smtClean="0">
                <a:cs typeface="Times New Roman" pitchFamily="18" charset="0"/>
              </a:rPr>
              <a:t>sebeplerin</a:t>
            </a:r>
            <a:r>
              <a:rPr lang="en-US" sz="2800" b="1" dirty="0" smtClean="0">
                <a:cs typeface="Times New Roman" pitchFamily="18" charset="0"/>
              </a:rPr>
              <a:t> </a:t>
            </a:r>
            <a:r>
              <a:rPr lang="en-US" sz="2800" b="1" dirty="0" err="1" smtClean="0">
                <a:cs typeface="Times New Roman" pitchFamily="18" charset="0"/>
              </a:rPr>
              <a:t>bilgen</a:t>
            </a:r>
            <a:r>
              <a:rPr lang="en-US" sz="2800" b="1" dirty="0" smtClean="0">
                <a:cs typeface="Times New Roman" pitchFamily="18" charset="0"/>
              </a:rPr>
              <a:t> </a:t>
            </a:r>
            <a:r>
              <a:rPr lang="en-US" sz="2800" b="1" dirty="0" err="1" smtClean="0">
                <a:cs typeface="Times New Roman" pitchFamily="18" charset="0"/>
              </a:rPr>
              <a:t>halda</a:t>
            </a:r>
            <a:r>
              <a:rPr lang="en-US" sz="2800" b="1" dirty="0" smtClean="0">
                <a:cs typeface="Times New Roman" pitchFamily="18" charset="0"/>
              </a:rPr>
              <a:t>, </a:t>
            </a:r>
            <a:r>
              <a:rPr lang="en-US" sz="2800" b="1" dirty="0" err="1" smtClean="0">
                <a:cs typeface="Times New Roman" pitchFamily="18" charset="0"/>
              </a:rPr>
              <a:t>úyrenedi</a:t>
            </a:r>
            <a:r>
              <a:rPr lang="en-US" sz="2800" b="1" dirty="0" smtClean="0">
                <a:cs typeface="Times New Roman" pitchFamily="18" charset="0"/>
              </a:rPr>
              <a:t>.</a:t>
            </a:r>
            <a:endParaRPr lang="en-US" sz="2800" b="1" dirty="0">
              <a:cs typeface="Times New Roman" pitchFamily="18" charset="0"/>
            </a:endParaRPr>
          </a:p>
          <a:p>
            <a:pPr marL="342900" lvl="0" indent="-342900" algn="ctr">
              <a:spcBef>
                <a:spcPct val="20000"/>
              </a:spcBef>
              <a:buFont typeface="Arial" pitchFamily="34" charset="0"/>
              <a:buChar char="•"/>
              <a:defRPr/>
            </a:pPr>
            <a:r>
              <a:rPr lang="en-US" sz="2800" b="1" noProof="0" dirty="0" err="1" smtClean="0">
                <a:solidFill>
                  <a:srgbClr val="FF3305"/>
                </a:solidFill>
                <a:cs typeface="Times New Roman" pitchFamily="18" charset="0"/>
              </a:rPr>
              <a:t>S</a:t>
            </a:r>
            <a:r>
              <a:rPr kumimoji="0" lang="en-US" sz="2800" b="1" i="0" u="none" strike="noStrike" kern="1200" cap="none" spc="0" normalizeH="0" baseline="0" noProof="0" dirty="0" err="1" smtClean="0">
                <a:ln>
                  <a:noFill/>
                </a:ln>
                <a:solidFill>
                  <a:srgbClr val="FF3305"/>
                </a:solidFill>
                <a:effectLst/>
                <a:uLnTx/>
                <a:uFillTx/>
                <a:cs typeface="Times New Roman" pitchFamily="18" charset="0"/>
              </a:rPr>
              <a:t>tatika</a:t>
            </a:r>
            <a:r>
              <a:rPr kumimoji="0" lang="ru-RU" sz="2800" b="1" i="0" u="none" strike="noStrike" kern="1200" cap="none" spc="0" normalizeH="0" baseline="0" noProof="0" dirty="0" smtClean="0">
                <a:ln>
                  <a:noFill/>
                </a:ln>
                <a:solidFill>
                  <a:schemeClr val="dk1"/>
                </a:solidFill>
                <a:effectLst/>
                <a:uLnTx/>
                <a:uFillTx/>
                <a:cs typeface="Times New Roman" pitchFamily="18" charset="0"/>
              </a:rPr>
              <a:t> – </a:t>
            </a:r>
            <a:r>
              <a:rPr lang="en-US" sz="2800" b="1" dirty="0" err="1" smtClean="0">
                <a:cs typeface="Times New Roman" pitchFamily="18" charset="0"/>
              </a:rPr>
              <a:t>deneler</a:t>
            </a:r>
            <a:r>
              <a:rPr lang="en-US" sz="2800" b="1" dirty="0" smtClean="0">
                <a:cs typeface="Times New Roman" pitchFamily="18" charset="0"/>
              </a:rPr>
              <a:t> </a:t>
            </a:r>
            <a:r>
              <a:rPr lang="en-US" sz="2800" b="1" dirty="0" err="1" smtClean="0">
                <a:cs typeface="Times New Roman" pitchFamily="18" charset="0"/>
              </a:rPr>
              <a:t>sisteması</a:t>
            </a:r>
            <a:r>
              <a:rPr lang="en-US" sz="2800" b="1" dirty="0" smtClean="0">
                <a:cs typeface="Times New Roman" pitchFamily="18" charset="0"/>
              </a:rPr>
              <a:t>, </a:t>
            </a:r>
            <a:r>
              <a:rPr lang="en-US" sz="2800" b="1" dirty="0" err="1" smtClean="0">
                <a:cs typeface="Times New Roman" pitchFamily="18" charset="0"/>
              </a:rPr>
              <a:t>toplamınıń</a:t>
            </a:r>
            <a:r>
              <a:rPr lang="en-US" sz="2800" b="1" dirty="0" smtClean="0">
                <a:cs typeface="Times New Roman" pitchFamily="18" charset="0"/>
              </a:rPr>
              <a:t> </a:t>
            </a:r>
            <a:r>
              <a:rPr lang="en-US" sz="2800" b="1" dirty="0" err="1" smtClean="0">
                <a:cs typeface="Times New Roman" pitchFamily="18" charset="0"/>
              </a:rPr>
              <a:t>teńsalmaqlıq</a:t>
            </a:r>
            <a:r>
              <a:rPr lang="en-US" sz="2800" b="1" dirty="0" smtClean="0">
                <a:cs typeface="Times New Roman" pitchFamily="18" charset="0"/>
              </a:rPr>
              <a:t> </a:t>
            </a:r>
            <a:r>
              <a:rPr lang="en-US" sz="2800" b="1" dirty="0" err="1" smtClean="0">
                <a:cs typeface="Times New Roman" pitchFamily="18" charset="0"/>
              </a:rPr>
              <a:t>halatı</a:t>
            </a:r>
            <a:r>
              <a:rPr lang="en-US" sz="2800" b="1" dirty="0" smtClean="0">
                <a:cs typeface="Times New Roman" pitchFamily="18" charset="0"/>
              </a:rPr>
              <a:t> </a:t>
            </a:r>
            <a:r>
              <a:rPr lang="en-US" sz="2800" b="1" dirty="0" err="1" smtClean="0">
                <a:cs typeface="Times New Roman" pitchFamily="18" charset="0"/>
              </a:rPr>
              <a:t>nızamlıqların</a:t>
            </a:r>
            <a:r>
              <a:rPr lang="en-US" sz="2800" b="1" dirty="0" smtClean="0">
                <a:cs typeface="Times New Roman" pitchFamily="18" charset="0"/>
              </a:rPr>
              <a:t> </a:t>
            </a:r>
            <a:r>
              <a:rPr lang="en-US" sz="2800" b="1" dirty="0" err="1" smtClean="0">
                <a:cs typeface="Times New Roman" pitchFamily="18" charset="0"/>
              </a:rPr>
              <a:t>úyrenedi</a:t>
            </a:r>
            <a:r>
              <a:rPr lang="ru-RU" sz="2800" b="1" dirty="0" smtClean="0">
                <a:cs typeface="Times New Roman" pitchFamily="18" charset="0"/>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ru-RU" sz="3200" b="0" i="0" u="none" strike="noStrike" kern="1200" cap="none" spc="0" normalizeH="0" baseline="0" noProof="0" dirty="0" smtClean="0">
              <a:ln>
                <a:noFill/>
              </a:ln>
              <a:solidFill>
                <a:schemeClr val="dk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8" name="Rectangle 4"/>
          <p:cNvSpPr>
            <a:spLocks noGrp="1" noChangeArrowheads="1"/>
          </p:cNvSpPr>
          <p:nvPr>
            <p:ph type="title"/>
          </p:nvPr>
        </p:nvSpPr>
        <p:spPr>
          <a:xfrm>
            <a:off x="142844" y="214290"/>
            <a:ext cx="8763000" cy="914400"/>
          </a:xfrm>
        </p:spPr>
        <p:style>
          <a:lnRef idx="1">
            <a:schemeClr val="accent1"/>
          </a:lnRef>
          <a:fillRef idx="2">
            <a:schemeClr val="accent1"/>
          </a:fillRef>
          <a:effectRef idx="1">
            <a:schemeClr val="accent1"/>
          </a:effectRef>
          <a:fontRef idx="minor">
            <a:schemeClr val="dk1"/>
          </a:fontRef>
        </p:style>
        <p:txBody>
          <a:bodyPr>
            <a:normAutofit/>
          </a:bodyPr>
          <a:lstStyle/>
          <a:p>
            <a:pPr eaLnBrk="1" hangingPunct="1"/>
            <a:r>
              <a:rPr lang="en-US" b="1" i="1" dirty="0" err="1" smtClean="0">
                <a:solidFill>
                  <a:schemeClr val="tx1"/>
                </a:solidFill>
                <a:cs typeface="Times New Roman" pitchFamily="18" charset="0"/>
              </a:rPr>
              <a:t>Ilgerlemeli</a:t>
            </a:r>
            <a:r>
              <a:rPr lang="en-US" b="1" i="1" dirty="0" smtClean="0">
                <a:solidFill>
                  <a:schemeClr val="tx1"/>
                </a:solidFill>
                <a:cs typeface="Times New Roman" pitchFamily="18" charset="0"/>
              </a:rPr>
              <a:t> </a:t>
            </a:r>
            <a:r>
              <a:rPr lang="en-US" b="1" i="1" dirty="0" err="1" smtClean="0">
                <a:solidFill>
                  <a:schemeClr val="tx1"/>
                </a:solidFill>
                <a:cs typeface="Times New Roman" pitchFamily="18" charset="0"/>
              </a:rPr>
              <a:t>háreket</a:t>
            </a:r>
            <a:r>
              <a:rPr lang="ru-RU" b="1" dirty="0" smtClean="0">
                <a:solidFill>
                  <a:schemeClr val="tx1"/>
                </a:solidFill>
                <a:cs typeface="Times New Roman" pitchFamily="18" charset="0"/>
              </a:rPr>
              <a:t> </a:t>
            </a:r>
          </a:p>
        </p:txBody>
      </p:sp>
      <p:sp>
        <p:nvSpPr>
          <p:cNvPr id="3" name="Rectangle 5"/>
          <p:cNvSpPr txBox="1">
            <a:spLocks noChangeArrowheads="1"/>
          </p:cNvSpPr>
          <p:nvPr/>
        </p:nvSpPr>
        <p:spPr>
          <a:xfrm>
            <a:off x="228600" y="1295400"/>
            <a:ext cx="4038600" cy="4572000"/>
          </a:xfrm>
          <a:prstGeom prst="rect">
            <a:avLst/>
          </a:prstGeom>
          <a:ln w="38100">
            <a:solidFill>
              <a:srgbClr val="002060"/>
            </a:solidFill>
          </a:ln>
        </p:spPr>
        <p:txBody>
          <a:bodyPr vert="horz" lIns="91440" tIns="45720" rIns="91440" bIns="45720" rtlCol="0">
            <a:normAutofit/>
          </a:bodyPr>
          <a:lstStyle/>
          <a:p>
            <a:pPr algn="ctr">
              <a:spcBef>
                <a:spcPct val="20000"/>
              </a:spcBef>
            </a:pPr>
            <a:r>
              <a:rPr kumimoji="0" lang="ru-RU" sz="28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lang="ru-RU" sz="2800" b="1" dirty="0" smtClean="0">
                <a:cs typeface="Times New Roman" pitchFamily="18" charset="0"/>
              </a:rPr>
              <a:t>–</a:t>
            </a:r>
            <a:r>
              <a:rPr lang="ru-RU" sz="3200" b="1" dirty="0" smtClean="0">
                <a:cs typeface="Times New Roman" pitchFamily="18" charset="0"/>
              </a:rPr>
              <a:t> </a:t>
            </a:r>
            <a:r>
              <a:rPr lang="en-US" sz="3200" b="1" dirty="0" err="1" smtClean="0">
                <a:cs typeface="Times New Roman" pitchFamily="18" charset="0"/>
              </a:rPr>
              <a:t>bul</a:t>
            </a:r>
            <a:r>
              <a:rPr lang="en-US" sz="3200" b="1" dirty="0" smtClean="0">
                <a:cs typeface="Times New Roman" pitchFamily="18" charset="0"/>
              </a:rPr>
              <a:t> </a:t>
            </a:r>
            <a:r>
              <a:rPr lang="en-US" sz="3200" b="1" dirty="0" err="1" smtClean="0">
                <a:cs typeface="Times New Roman" pitchFamily="18" charset="0"/>
              </a:rPr>
              <a:t>sonday</a:t>
            </a:r>
            <a:r>
              <a:rPr lang="en-US" sz="3200" b="1" dirty="0" smtClean="0">
                <a:cs typeface="Times New Roman" pitchFamily="18" charset="0"/>
              </a:rPr>
              <a:t> </a:t>
            </a:r>
            <a:r>
              <a:rPr lang="en-US" sz="3200" b="1" dirty="0" err="1" smtClean="0">
                <a:cs typeface="Times New Roman" pitchFamily="18" charset="0"/>
              </a:rPr>
              <a:t>háreket</a:t>
            </a:r>
            <a:r>
              <a:rPr lang="ru-RU" sz="3200" b="1" dirty="0" smtClean="0">
                <a:cs typeface="Times New Roman" pitchFamily="18" charset="0"/>
              </a:rPr>
              <a:t>,</a:t>
            </a:r>
            <a:r>
              <a:rPr lang="en-US" sz="3200" b="1" dirty="0" smtClean="0">
                <a:cs typeface="Times New Roman" pitchFamily="18" charset="0"/>
              </a:rPr>
              <a:t> </a:t>
            </a:r>
            <a:r>
              <a:rPr lang="en-US" sz="3200" b="1" dirty="0" err="1" smtClean="0">
                <a:cs typeface="Times New Roman" pitchFamily="18" charset="0"/>
              </a:rPr>
              <a:t>onda</a:t>
            </a:r>
            <a:r>
              <a:rPr lang="en-US" sz="3200" b="1" dirty="0" smtClean="0">
                <a:cs typeface="Times New Roman" pitchFamily="18" charset="0"/>
              </a:rPr>
              <a:t> </a:t>
            </a:r>
            <a:r>
              <a:rPr lang="en-US" sz="3200" b="1" dirty="0" err="1" smtClean="0">
                <a:cs typeface="Times New Roman" pitchFamily="18" charset="0"/>
              </a:rPr>
              <a:t>háreket</a:t>
            </a:r>
            <a:r>
              <a:rPr lang="en-US" sz="3200" b="1" dirty="0" smtClean="0">
                <a:cs typeface="Times New Roman" pitchFamily="18" charset="0"/>
              </a:rPr>
              <a:t> </a:t>
            </a:r>
            <a:r>
              <a:rPr lang="en-US" sz="3200" b="1" dirty="0" err="1" smtClean="0">
                <a:cs typeface="Times New Roman" pitchFamily="18" charset="0"/>
              </a:rPr>
              <a:t>etip</a:t>
            </a:r>
            <a:r>
              <a:rPr lang="en-US" sz="3200" b="1" dirty="0" smtClean="0">
                <a:cs typeface="Times New Roman" pitchFamily="18" charset="0"/>
              </a:rPr>
              <a:t> </a:t>
            </a:r>
            <a:r>
              <a:rPr lang="en-US" sz="3200" b="1" dirty="0" err="1" smtClean="0">
                <a:cs typeface="Times New Roman" pitchFamily="18" charset="0"/>
              </a:rPr>
              <a:t>atırǵan</a:t>
            </a:r>
            <a:r>
              <a:rPr lang="en-US" sz="3200" b="1" dirty="0" smtClean="0">
                <a:cs typeface="Times New Roman" pitchFamily="18" charset="0"/>
              </a:rPr>
              <a:t> dene </a:t>
            </a:r>
            <a:r>
              <a:rPr lang="en-US" sz="3200" b="1" dirty="0" err="1" smtClean="0">
                <a:cs typeface="Times New Roman" pitchFamily="18" charset="0"/>
              </a:rPr>
              <a:t>menen</a:t>
            </a:r>
            <a:r>
              <a:rPr lang="en-US" sz="3200" b="1" dirty="0" smtClean="0">
                <a:cs typeface="Times New Roman" pitchFamily="18" charset="0"/>
              </a:rPr>
              <a:t> </a:t>
            </a:r>
            <a:r>
              <a:rPr lang="en-US" sz="3200" b="1" dirty="0" err="1" smtClean="0">
                <a:cs typeface="Times New Roman" pitchFamily="18" charset="0"/>
              </a:rPr>
              <a:t>bekkem</a:t>
            </a:r>
            <a:r>
              <a:rPr lang="en-US" sz="3200" b="1" dirty="0" smtClean="0">
                <a:cs typeface="Times New Roman" pitchFamily="18" charset="0"/>
              </a:rPr>
              <a:t> </a:t>
            </a:r>
            <a:r>
              <a:rPr lang="en-US" sz="3200" b="1" dirty="0" err="1" smtClean="0">
                <a:cs typeface="Times New Roman" pitchFamily="18" charset="0"/>
              </a:rPr>
              <a:t>baylanısqan</a:t>
            </a:r>
            <a:r>
              <a:rPr lang="en-US" sz="3200" b="1" dirty="0" smtClean="0">
                <a:cs typeface="Times New Roman" pitchFamily="18" charset="0"/>
              </a:rPr>
              <a:t> </a:t>
            </a:r>
            <a:r>
              <a:rPr lang="en-US" sz="3200" b="1" dirty="0" err="1" smtClean="0">
                <a:cs typeface="Times New Roman" pitchFamily="18" charset="0"/>
              </a:rPr>
              <a:t>qálegen</a:t>
            </a:r>
            <a:r>
              <a:rPr lang="en-US" sz="3200" b="1" dirty="0" smtClean="0">
                <a:cs typeface="Times New Roman" pitchFamily="18" charset="0"/>
              </a:rPr>
              <a:t> </a:t>
            </a:r>
            <a:r>
              <a:rPr lang="en-US" sz="3200" b="1" dirty="0" err="1" smtClean="0">
                <a:cs typeface="Times New Roman" pitchFamily="18" charset="0"/>
              </a:rPr>
              <a:t>tuwrı</a:t>
            </a:r>
            <a:r>
              <a:rPr lang="en-US" sz="3200" b="1" dirty="0" smtClean="0">
                <a:cs typeface="Times New Roman" pitchFamily="18" charset="0"/>
              </a:rPr>
              <a:t> </a:t>
            </a:r>
            <a:r>
              <a:rPr lang="en-US" sz="3200" b="1" dirty="0" err="1" smtClean="0">
                <a:cs typeface="Times New Roman" pitchFamily="18" charset="0"/>
              </a:rPr>
              <a:t>sızıq</a:t>
            </a:r>
            <a:r>
              <a:rPr lang="en-US" sz="3200" b="1" dirty="0" smtClean="0">
                <a:cs typeface="Times New Roman" pitchFamily="18" charset="0"/>
              </a:rPr>
              <a:t> </a:t>
            </a:r>
            <a:r>
              <a:rPr lang="en-US" sz="3200" b="1" dirty="0" err="1" smtClean="0">
                <a:cs typeface="Times New Roman" pitchFamily="18" charset="0"/>
              </a:rPr>
              <a:t>baslanǵısh</a:t>
            </a:r>
            <a:r>
              <a:rPr lang="en-US" sz="3200" b="1" dirty="0">
                <a:cs typeface="Times New Roman" pitchFamily="18" charset="0"/>
              </a:rPr>
              <a:t> </a:t>
            </a:r>
            <a:r>
              <a:rPr lang="en-US" sz="3200" b="1" dirty="0" err="1" smtClean="0">
                <a:cs typeface="Times New Roman" pitchFamily="18" charset="0"/>
              </a:rPr>
              <a:t>halatına</a:t>
            </a:r>
            <a:r>
              <a:rPr lang="en-US" sz="3200" b="1" dirty="0" smtClean="0">
                <a:cs typeface="Times New Roman" pitchFamily="18" charset="0"/>
              </a:rPr>
              <a:t> </a:t>
            </a:r>
            <a:r>
              <a:rPr lang="en-US" sz="3200" b="1" dirty="0" err="1" smtClean="0">
                <a:cs typeface="Times New Roman" pitchFamily="18" charset="0"/>
              </a:rPr>
              <a:t>salıstırǵanda</a:t>
            </a:r>
            <a:r>
              <a:rPr lang="en-US" sz="3200" b="1" dirty="0" smtClean="0">
                <a:cs typeface="Times New Roman" pitchFamily="18" charset="0"/>
              </a:rPr>
              <a:t> </a:t>
            </a:r>
            <a:r>
              <a:rPr lang="en-US" sz="3200" b="1" dirty="0" err="1" smtClean="0">
                <a:cs typeface="Times New Roman" pitchFamily="18" charset="0"/>
              </a:rPr>
              <a:t>paralleligin</a:t>
            </a:r>
            <a:r>
              <a:rPr lang="en-US" sz="3200" b="1" dirty="0" smtClean="0">
                <a:cs typeface="Times New Roman" pitchFamily="18" charset="0"/>
              </a:rPr>
              <a:t> </a:t>
            </a:r>
            <a:r>
              <a:rPr lang="en-US" sz="3200" b="1" dirty="0" err="1" smtClean="0">
                <a:cs typeface="Times New Roman" pitchFamily="18" charset="0"/>
              </a:rPr>
              <a:t>saqlap</a:t>
            </a:r>
            <a:r>
              <a:rPr lang="en-US" sz="3200" b="1" dirty="0" smtClean="0">
                <a:cs typeface="Times New Roman" pitchFamily="18" charset="0"/>
              </a:rPr>
              <a:t> </a:t>
            </a:r>
            <a:r>
              <a:rPr lang="en-US" sz="3200" b="1" dirty="0" err="1" smtClean="0">
                <a:cs typeface="Times New Roman" pitchFamily="18" charset="0"/>
              </a:rPr>
              <a:t>qaladı</a:t>
            </a:r>
            <a:r>
              <a:rPr lang="ru-RU" sz="3200" b="1" dirty="0" smtClean="0">
                <a:cs typeface="Times New Roman" pitchFamily="18" charset="0"/>
              </a:rPr>
              <a:t>.</a:t>
            </a:r>
            <a:endParaRPr lang="ru-RU" sz="3200" dirty="0" smtClean="0"/>
          </a:p>
          <a:p>
            <a:pPr marL="342900" marR="0" lvl="0" indent="-342900" algn="ctr"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ru-RU" sz="3200" b="0" i="0" u="none" strike="noStrike" kern="1200" cap="none" spc="0" normalizeH="0" baseline="0" noProof="0" dirty="0" smtClean="0">
              <a:ln>
                <a:noFill/>
              </a:ln>
              <a:solidFill>
                <a:schemeClr val="tx1"/>
              </a:solidFill>
              <a:effectLst/>
              <a:uLnTx/>
              <a:uFillTx/>
            </a:endParaRPr>
          </a:p>
        </p:txBody>
      </p:sp>
    </p:spTree>
    <p:controls>
      <mc:AlternateContent xmlns:mc="http://schemas.openxmlformats.org/markup-compatibility/2006">
        <mc:Choice xmlns:v="urn:schemas-microsoft-com:vml" Requires="v">
          <p:control spid="225317" name="ShockwaveFlash2" r:id="rId2" imgW="4393963" imgH="4571429"/>
        </mc:Choice>
        <mc:Fallback>
          <p:control name="ShockwaveFlash2" r:id="rId2" imgW="4393963" imgH="4571429">
            <p:pic>
              <p:nvPicPr>
                <p:cNvPr id="0" name="ShockwaveFlash2"/>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41438"/>
                  <a:ext cx="4394200" cy="4572000"/>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DURATION" val="3600"/>
  <p:tag name="ISPRING_ULTRA_SCORM_TRACKING_SLIDES" val="1"/>
  <p:tag name="ISPRING_UUID" val="{C1A7C274-710C-4DC9-936F-5B1DDB44F04D}"/>
  <p:tag name="ISPRING_RESOURCE_FOLDER" val="D:\Uzer1\МКЛ-2011\ЛЕКЦИЯ 1\видеолекция1\"/>
  <p:tag name="ISPRING_SCORM_RATE_QUIZZES" val="0"/>
  <p:tag name="ISPRING_ULTRA_SCORM_SLIDE_COUNT" val="1"/>
  <p:tag name="ISPRING_SCORM_RATE_SLIDES" val="1"/>
  <p:tag name="ISPRING_SCORM_SLIDES_WEIGHT" val="100.0000000000"/>
  <p:tag name="ISPRING_SCORM_USE_CUSTOM_PASSING_SCORE" val="1"/>
  <p:tag name="ISPRING_SCORM_PASSING_SCORE" val="55.0000000000"/>
  <p:tag name="ISPRING_RESOURCE_PATHS_HASH_2" val="2de9111e8c2f4f38764ab5181216d7b3888f"/>
</p:tagLst>
</file>

<file path=ppt/theme/theme1.xml><?xml version="1.0" encoding="utf-8"?>
<a:theme xmlns:a="http://schemas.openxmlformats.org/drawingml/2006/main" name="Office Theme">
  <a:themeElements>
    <a:clrScheme name="Серая">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1_Office Theme">
  <a:themeElements>
    <a:clrScheme name="Серая">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6662</TotalTime>
  <Words>1377</Words>
  <Application>Microsoft Office PowerPoint</Application>
  <PresentationFormat>Экран (4:3)</PresentationFormat>
  <Paragraphs>220</Paragraphs>
  <Slides>43</Slides>
  <Notes>40</Notes>
  <HiddenSlides>0</HiddenSlides>
  <MMClips>0</MMClips>
  <ScaleCrop>false</ScaleCrop>
  <HeadingPairs>
    <vt:vector size="6" baseType="variant">
      <vt:variant>
        <vt:lpstr>Тема</vt:lpstr>
      </vt:variant>
      <vt:variant>
        <vt:i4>2</vt:i4>
      </vt:variant>
      <vt:variant>
        <vt:lpstr>Внедренные серверы OLE</vt:lpstr>
      </vt:variant>
      <vt:variant>
        <vt:i4>2</vt:i4>
      </vt:variant>
      <vt:variant>
        <vt:lpstr>Заголовки слайдов</vt:lpstr>
      </vt:variant>
      <vt:variant>
        <vt:i4>43</vt:i4>
      </vt:variant>
    </vt:vector>
  </HeadingPairs>
  <TitlesOfParts>
    <vt:vector size="47" baseType="lpstr">
      <vt:lpstr>Office Theme</vt:lpstr>
      <vt:lpstr>1_Office Theme</vt:lpstr>
      <vt:lpstr>Equation</vt:lpstr>
      <vt:lpstr>Формула</vt:lpstr>
      <vt:lpstr> МЕХАNIKA</vt:lpstr>
      <vt:lpstr>МЕХАNIKA  </vt:lpstr>
      <vt:lpstr>Презентация PowerPoint</vt:lpstr>
      <vt:lpstr>Lekciya rejesi</vt:lpstr>
      <vt:lpstr>Fizika  páni – tábiyat qubılıslarınıń ápiwayı hám ulıwma nızamlıqların, zatlar dúzilisi hám qásiyetlerin, barlıq háreketler nızamlıqların úyretiwshi pán.</vt:lpstr>
      <vt:lpstr>Fizika pániniń ámeliyatta qollanılıwı</vt:lpstr>
      <vt:lpstr>FIZIKA KURSÍNÍŃ TIYKARǴ Í WAZÍYPALARÍ</vt:lpstr>
      <vt:lpstr> Mexanika – mexanikalıq háreket hám denelerdiń óz-ara tásir nızamlıqların úyreniw menen shuǵıllanıwshı fizikanıń bólimi.</vt:lpstr>
      <vt:lpstr>Ilgerlemeli háreket </vt:lpstr>
      <vt:lpstr>   Terbelmeli háreket túrleri</vt:lpstr>
      <vt:lpstr>   Aylanba boylap háreket túrleri</vt:lpstr>
      <vt:lpstr>Klassikalıq mexanika, tezligi jaqtılıqtıń vakuumdaǵı tezliginen (с~3·108 m/s) sezilerli túrde kishi tezlikke iye bolǵan (v &lt;&lt; с) makroskopik denelerdiń háreketi nızamlıqların úyrenedi.</vt:lpstr>
      <vt:lpstr>Jaqtılıq tezligine jaqın yaki teń tezliklerge iye bolǵan mikroskopik deneler háreketi nızamların arnawlı salıstırmalılıq teoriyasına tiykarlanǵan rеlyativistlik mexanika úyrenedi. Bul mexanika А.Eynshteynniń  1905-1914 jıllarda jaratqan salıstırmalılıq teoriyasına tiykarlanǵan.</vt:lpstr>
      <vt:lpstr>Кvant mexanikası mikroskopik denelerdiń (molekulalar, bólek atomlar, elementar bóleksheler) háreketlerin, atom hám molekulalar dúzilisi hám qásiyetlerin ańlatadı. 1900 jılda, М.Plank jıllılıq nurlanıwı energiyası haqqında lekciya qılǵanınan soń, kvant mexanikasına tiykarlanǵan  kvant fizikası quralǵan dep esaplanadı.</vt:lpstr>
      <vt:lpstr>XBS (SI, Système Internatıonal d’Unités)  — xalıqaralıq birlikler sisteması</vt:lpstr>
      <vt:lpstr>Презентация PowerPoint</vt:lpstr>
      <vt:lpstr>Презентация PowerPoint</vt:lpstr>
      <vt:lpstr>Fizikalıq keńislik:</vt:lpstr>
      <vt:lpstr>Sanaq sisteması  </vt:lpstr>
      <vt:lpstr>Dekart koordinata sisteması </vt:lpstr>
      <vt:lpstr>Презентация PowerPoint</vt:lpstr>
      <vt:lpstr>Modellestiriw – fizikalıq modellerdi qıyalda dúziw usılı bolıp tabıladı.</vt:lpstr>
      <vt:lpstr>Materiallıq noqat dep, málim bir massaǵa iye bolǵan, shaması úyreniletuǵın aralıqlarǵa salıstırǵanda júdá kishi bolǵan denege aytıladı.</vt:lpstr>
      <vt:lpstr>Презентация PowerPoint</vt:lpstr>
      <vt:lpstr>  Tezlik moduli waqıt ótiwi menen ózgermey qalsa,  bul háreket teń ólshewli háreket dep ataladı. </vt:lpstr>
      <vt:lpstr>Qálegen teń waqıt aralıqlarında dene hár qıylı aralıqqa orın awıstırsa, bul háreket teń ólshewsiz háreket dep ataladı. </vt:lpstr>
      <vt:lpstr>Teń ólshewli tezleniwshi hárekette deneniń tezligi qálegen teń waqıt aralıqlarında birdey ózgeredi.</vt:lpstr>
      <vt:lpstr>Hárekettiń kinematikalıq teńlemesi materiallıq noqat háreketi nızamın hám koordinatalar yaki     r radius vektorınıń t waqıtqa baylanıslı funkcional ǵárezliligin ańlatadı.</vt:lpstr>
      <vt:lpstr>Háreket traektoriyası</vt:lpstr>
      <vt:lpstr>Orın awıstırıw vektorı</vt:lpstr>
      <vt:lpstr>Materiallıq noqattıń tezligi</vt:lpstr>
      <vt:lpstr>Hárekettiń ortasha tezligi</vt:lpstr>
      <vt:lpstr>Презентация PowerPoint</vt:lpstr>
      <vt:lpstr>Презентация PowerPoint</vt:lpstr>
      <vt:lpstr>Basıp ótilgen  S joldıń t waqıtqa baylanıslı grafigi</vt:lpstr>
      <vt:lpstr>Basıp ótilgen jol sızılmasınıń geometriyalıq mánisi</vt:lpstr>
      <vt:lpstr>Презентация PowerPoint</vt:lpstr>
      <vt:lpstr>Презентация PowerPoint</vt:lpstr>
      <vt:lpstr>Презентация PowerPoint</vt:lpstr>
      <vt:lpstr>PAYDALANÍLǴAN ÁDEBIYAТLAR</vt:lpstr>
      <vt:lpstr>Презентация PowerPoint</vt:lpstr>
      <vt:lpstr>PEDAGOGIKALÍQ DÁSTÚRIY QURALLAR</vt:lpstr>
      <vt:lpstr>PEDAGOGIKALÍQ DÁSTÚRIY QURALLAR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cp:lastModifiedBy>Nurkhan_Kairatdinoff</cp:lastModifiedBy>
  <cp:revision>851</cp:revision>
  <dcterms:modified xsi:type="dcterms:W3CDTF">2021-07-10T21:41:34Z</dcterms:modified>
</cp:coreProperties>
</file>